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5" r:id="rId2"/>
    <p:sldId id="346" r:id="rId3"/>
    <p:sldId id="393" r:id="rId4"/>
    <p:sldId id="394" r:id="rId5"/>
    <p:sldId id="39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49" y="1484784"/>
            <a:ext cx="4038600" cy="1219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412" y="3861048"/>
            <a:ext cx="48291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66875"/>
            <a:ext cx="113442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684065"/>
            <a:ext cx="2088232" cy="25181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1" y="1684065"/>
            <a:ext cx="703585" cy="25181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1" y="2140476"/>
            <a:ext cx="576064" cy="25181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2132856"/>
            <a:ext cx="1296144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2582488"/>
            <a:ext cx="1584176" cy="28803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8080" y="3036389"/>
            <a:ext cx="917823" cy="28803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2305" y="3036389"/>
            <a:ext cx="1407816" cy="28803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4264" y="3964413"/>
            <a:ext cx="1105272" cy="28803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38427" y="4412088"/>
            <a:ext cx="441349" cy="28803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7144" y="1628800"/>
            <a:ext cx="432048" cy="340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68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3" y="3429000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3" y="3876675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3" y="4333875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3" y="4799867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3" y="5266592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3" y="5723792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3" y="6174250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99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3965"/>
            <a:ext cx="1134427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3" y="3380367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3" y="3845626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3" y="4294034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3" y="4760026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3" y="5217959"/>
            <a:ext cx="11139982" cy="2594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10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2025-08-11T09:07:01Z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