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7"/>
  </p:notesMasterIdLst>
  <p:sldIdLst>
    <p:sldId id="302" r:id="rId2"/>
    <p:sldId id="324" r:id="rId3"/>
    <p:sldId id="471" r:id="rId4"/>
    <p:sldId id="472" r:id="rId5"/>
    <p:sldId id="473" r:id="rId6"/>
    <p:sldId id="474" r:id="rId7"/>
    <p:sldId id="475" r:id="rId8"/>
    <p:sldId id="476" r:id="rId9"/>
    <p:sldId id="477" r:id="rId10"/>
    <p:sldId id="478" r:id="rId11"/>
    <p:sldId id="479" r:id="rId12"/>
    <p:sldId id="480" r:id="rId13"/>
    <p:sldId id="481" r:id="rId14"/>
    <p:sldId id="482" r:id="rId15"/>
    <p:sldId id="484" r:id="rId16"/>
    <p:sldId id="485" r:id="rId17"/>
    <p:sldId id="486" r:id="rId18"/>
    <p:sldId id="487" r:id="rId19"/>
    <p:sldId id="488" r:id="rId20"/>
    <p:sldId id="489" r:id="rId21"/>
    <p:sldId id="491" r:id="rId22"/>
    <p:sldId id="492" r:id="rId23"/>
    <p:sldId id="490" r:id="rId24"/>
    <p:sldId id="493" r:id="rId25"/>
    <p:sldId id="494" r:id="rId26"/>
    <p:sldId id="495" r:id="rId27"/>
    <p:sldId id="496" r:id="rId28"/>
    <p:sldId id="497" r:id="rId29"/>
    <p:sldId id="498" r:id="rId30"/>
    <p:sldId id="499" r:id="rId31"/>
    <p:sldId id="500" r:id="rId32"/>
    <p:sldId id="501" r:id="rId33"/>
    <p:sldId id="502" r:id="rId34"/>
    <p:sldId id="503" r:id="rId35"/>
    <p:sldId id="504" r:id="rId36"/>
    <p:sldId id="505" r:id="rId37"/>
    <p:sldId id="506" r:id="rId38"/>
    <p:sldId id="507" r:id="rId39"/>
    <p:sldId id="508" r:id="rId40"/>
    <p:sldId id="509" r:id="rId41"/>
    <p:sldId id="510" r:id="rId42"/>
    <p:sldId id="511" r:id="rId43"/>
    <p:sldId id="512" r:id="rId44"/>
    <p:sldId id="513" r:id="rId45"/>
    <p:sldId id="514" r:id="rId46"/>
    <p:sldId id="515" r:id="rId47"/>
    <p:sldId id="516" r:id="rId48"/>
    <p:sldId id="517" r:id="rId49"/>
    <p:sldId id="518" r:id="rId50"/>
    <p:sldId id="519" r:id="rId51"/>
    <p:sldId id="520" r:id="rId52"/>
    <p:sldId id="521" r:id="rId53"/>
    <p:sldId id="522" r:id="rId54"/>
    <p:sldId id="523" r:id="rId55"/>
    <p:sldId id="524" r:id="rId56"/>
    <p:sldId id="525" r:id="rId57"/>
    <p:sldId id="526" r:id="rId58"/>
    <p:sldId id="527" r:id="rId59"/>
    <p:sldId id="528" r:id="rId60"/>
    <p:sldId id="529" r:id="rId61"/>
    <p:sldId id="530" r:id="rId62"/>
    <p:sldId id="531" r:id="rId63"/>
    <p:sldId id="532" r:id="rId64"/>
    <p:sldId id="533" r:id="rId65"/>
    <p:sldId id="534" r:id="rId66"/>
    <p:sldId id="535" r:id="rId67"/>
    <p:sldId id="536" r:id="rId68"/>
    <p:sldId id="537" r:id="rId69"/>
    <p:sldId id="538" r:id="rId70"/>
    <p:sldId id="539" r:id="rId71"/>
    <p:sldId id="540" r:id="rId72"/>
    <p:sldId id="541" r:id="rId73"/>
    <p:sldId id="542" r:id="rId74"/>
    <p:sldId id="543" r:id="rId75"/>
    <p:sldId id="544" r:id="rId76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2" autoAdjust="0"/>
    <p:restoredTop sz="94660"/>
  </p:normalViewPr>
  <p:slideViewPr>
    <p:cSldViewPr showGuides="1">
      <p:cViewPr varScale="1">
        <p:scale>
          <a:sx n="83" d="100"/>
          <a:sy n="83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D5E0-16BD-4C76-B252-DC1BB9DFB86F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31CFF-4524-4EF0-BA05-121C1245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2986087"/>
            <a:ext cx="7715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85925"/>
            <a:ext cx="11430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55613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6058" y="2455613"/>
            <a:ext cx="52049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042" y="3174564"/>
            <a:ext cx="124450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3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9753"/>
            <a:ext cx="110013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443" y="1433807"/>
            <a:ext cx="109682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443" y="2139863"/>
            <a:ext cx="109682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443" y="2880643"/>
            <a:ext cx="109682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443" y="3632997"/>
            <a:ext cx="109682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443" y="4373777"/>
            <a:ext cx="109682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443" y="5102982"/>
            <a:ext cx="109682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8443" y="5843762"/>
            <a:ext cx="109682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78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132856"/>
            <a:ext cx="210507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885211"/>
            <a:ext cx="169073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2873750"/>
            <a:ext cx="33843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3637679"/>
            <a:ext cx="33843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8528" y="4378459"/>
            <a:ext cx="95294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688" y="5061366"/>
            <a:ext cx="17029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1571" y="5084629"/>
            <a:ext cx="262179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9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6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7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84784"/>
            <a:ext cx="11401425" cy="5004023"/>
            <a:chOff x="395287" y="1556792"/>
            <a:chExt cx="11401425" cy="50040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556792"/>
              <a:ext cx="11344275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3789040"/>
              <a:ext cx="11401425" cy="2771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63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3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0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1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775"/>
            <a:ext cx="114776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9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822636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5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394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37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061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518380"/>
            <a:ext cx="1015312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288" y="2154986"/>
            <a:ext cx="11218222" cy="2570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94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10626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28607"/>
            <a:ext cx="110626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92536"/>
            <a:ext cx="110626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221741"/>
            <a:ext cx="110626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2995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56792"/>
            <a:ext cx="110626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88447"/>
            <a:ext cx="110626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052376"/>
            <a:ext cx="110626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31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990" y="4542716"/>
            <a:ext cx="110626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990" y="5274371"/>
            <a:ext cx="1106264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9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293096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5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632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568367"/>
            <a:ext cx="1103528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300022"/>
            <a:ext cx="1103528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063951"/>
            <a:ext cx="1103528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804731"/>
            <a:ext cx="1103528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10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84784"/>
            <a:ext cx="11451827" cy="4249241"/>
            <a:chOff x="335360" y="1484784"/>
            <a:chExt cx="11451827" cy="42492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1372850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5229200"/>
              <a:ext cx="11382375" cy="504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4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7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561356"/>
            <a:ext cx="11401425" cy="5035996"/>
            <a:chOff x="395287" y="1628800"/>
            <a:chExt cx="11401425" cy="50359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628800"/>
              <a:ext cx="11401425" cy="4257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6093296"/>
              <a:ext cx="100965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52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0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3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47501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2930" y="4375896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0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7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70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12776"/>
            <a:ext cx="11382375" cy="4933528"/>
            <a:chOff x="404812" y="1412776"/>
            <a:chExt cx="11382375" cy="4933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365104"/>
              <a:ext cx="11382375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028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84784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59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204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8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51164"/>
            <a:ext cx="213365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938" y="3003518"/>
            <a:ext cx="392592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034235"/>
            <a:ext cx="537401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762203"/>
            <a:ext cx="165618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9343" y="3762203"/>
            <a:ext cx="4852831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9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0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775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412776"/>
            <a:ext cx="11478146" cy="519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132856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852936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628436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16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225" y="3633449"/>
            <a:ext cx="11215431" cy="519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225" y="4327821"/>
            <a:ext cx="11215431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225" y="5087995"/>
            <a:ext cx="11215431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225" y="5839989"/>
            <a:ext cx="11215431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47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03734"/>
            <a:ext cx="9194402" cy="5503987"/>
            <a:chOff x="335360" y="1303734"/>
            <a:chExt cx="9194402" cy="55039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03734"/>
              <a:ext cx="5991225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2237" y="2492896"/>
              <a:ext cx="6867525" cy="4314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176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556792"/>
            <a:ext cx="94330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254" y="2276872"/>
            <a:ext cx="1152038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254" y="3006077"/>
            <a:ext cx="511167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4012"/>
            <a:ext cx="114681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61048"/>
            <a:ext cx="11056730" cy="519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32270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9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85912"/>
            <a:ext cx="114300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412776"/>
            <a:ext cx="11458575" cy="4338786"/>
            <a:chOff x="366712" y="1412776"/>
            <a:chExt cx="11458575" cy="43387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412776"/>
              <a:ext cx="11458575" cy="2781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4437112"/>
              <a:ext cx="11315700" cy="1314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03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8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4637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0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585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60043"/>
            <a:ext cx="977838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70670"/>
            <a:ext cx="11141256" cy="519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852936"/>
            <a:ext cx="1114125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2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6662" b="26936"/>
          <a:stretch/>
        </p:blipFill>
        <p:spPr>
          <a:xfrm>
            <a:off x="428625" y="4293096"/>
            <a:ext cx="11334750" cy="7920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238460"/>
            <a:ext cx="12961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7603" y="2238460"/>
            <a:ext cx="84662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959" y="4426076"/>
            <a:ext cx="84662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24944"/>
            <a:ext cx="11128738" cy="519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45024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85804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73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57350"/>
            <a:ext cx="114204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11128738" cy="519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89040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29820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0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43037"/>
            <a:ext cx="114014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3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484784"/>
            <a:ext cx="11439525" cy="1825352"/>
            <a:chOff x="376237" y="1484784"/>
            <a:chExt cx="11439525" cy="18253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484784"/>
              <a:ext cx="11439525" cy="109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852936"/>
              <a:ext cx="1809750" cy="4572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" y="3429000"/>
            <a:ext cx="114490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6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53530"/>
            <a:ext cx="113919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8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911" y="3030548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5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7823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01566"/>
            <a:ext cx="6696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5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740" y="3717032"/>
            <a:ext cx="1110190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740" y="4480704"/>
            <a:ext cx="1110190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740" y="5229200"/>
            <a:ext cx="1110190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8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382"/>
          <a:stretch/>
        </p:blipFill>
        <p:spPr>
          <a:xfrm>
            <a:off x="263352" y="1412776"/>
            <a:ext cx="1084185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0126"/>
          <a:stretch/>
        </p:blipFill>
        <p:spPr>
          <a:xfrm>
            <a:off x="400050" y="2924944"/>
            <a:ext cx="11391900" cy="12577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69530"/>
          <a:stretch/>
        </p:blipFill>
        <p:spPr>
          <a:xfrm>
            <a:off x="400050" y="1484784"/>
            <a:ext cx="11391900" cy="12827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7662" y="1531084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1394" y="2966345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1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9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4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69107"/>
            <a:ext cx="114395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26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11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07" y="2268091"/>
            <a:ext cx="11020425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775298"/>
            <a:ext cx="1144905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3775411"/>
            <a:ext cx="928881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516190"/>
            <a:ext cx="1152128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5210671"/>
            <a:ext cx="496855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40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宽屏</PresentationFormat>
  <Paragraphs>0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7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2025-08-11T07:57:08Z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