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2"/>
    <p:sldId id="345" r:id="rId3"/>
    <p:sldId id="346" r:id="rId4"/>
    <p:sldId id="390" r:id="rId5"/>
    <p:sldId id="417" r:id="rId6"/>
    <p:sldId id="418" r:id="rId7"/>
    <p:sldId id="419" r:id="rId8"/>
    <p:sldId id="420" r:id="rId9"/>
    <p:sldId id="421" r:id="rId10"/>
    <p:sldId id="422" r:id="rId11"/>
    <p:sldId id="423" r:id="rId12"/>
    <p:sldId id="424" r:id="rId13"/>
    <p:sldId id="425" r:id="rId14"/>
    <p:sldId id="426" r:id="rId15"/>
    <p:sldId id="427" r:id="rId16"/>
    <p:sldId id="428" r:id="rId17"/>
    <p:sldId id="429" r:id="rId18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250" autoAdjust="0"/>
    <p:restoredTop sz="94660"/>
  </p:normalViewPr>
  <p:slideViewPr>
    <p:cSldViewPr showGuides="1">
      <p:cViewPr varScale="1">
        <p:scale>
          <a:sx n="109" d="100"/>
          <a:sy n="109" d="100"/>
        </p:scale>
        <p:origin x="768" y="108"/>
      </p:cViewPr>
      <p:guideLst>
        <p:guide orient="horz" pos="2160"/>
        <p:guide pos="384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33700" y="3024187"/>
            <a:ext cx="6324600" cy="809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4412" y="1556792"/>
            <a:ext cx="10163175" cy="3371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5186933"/>
            <a:ext cx="4819650" cy="476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643079" y="5077786"/>
            <a:ext cx="3888432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5484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52562"/>
            <a:ext cx="11134725" cy="3952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31905" y="3645024"/>
            <a:ext cx="360040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780754" y="3645024"/>
            <a:ext cx="360040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2181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0991850" cy="5143500"/>
          </a:xfrm>
          <a:prstGeom prst="rect">
            <a:avLst/>
          </a:prstGeom>
        </p:spPr>
      </p:pic>
      <p:cxnSp>
        <p:nvCxnSpPr>
          <p:cNvPr id="12" name="直接连接符 11"/>
          <p:cNvCxnSpPr/>
          <p:nvPr/>
        </p:nvCxnSpPr>
        <p:spPr>
          <a:xfrm>
            <a:off x="1199456" y="6556276"/>
            <a:ext cx="936104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13961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407368" y="1556792"/>
            <a:ext cx="10153650" cy="4514850"/>
            <a:chOff x="407368" y="1556792"/>
            <a:chExt cx="10153650" cy="451485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7368" y="1556792"/>
              <a:ext cx="10153650" cy="4514850"/>
            </a:xfrm>
            <a:prstGeom prst="rect">
              <a:avLst/>
            </a:prstGeom>
          </p:spPr>
        </p:pic>
        <p:cxnSp>
          <p:nvCxnSpPr>
            <p:cNvPr id="3" name="直接连接符 2"/>
            <p:cNvCxnSpPr/>
            <p:nvPr/>
          </p:nvCxnSpPr>
          <p:spPr>
            <a:xfrm>
              <a:off x="516659" y="1556792"/>
              <a:ext cx="9251749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6" name="矩形 5"/>
          <p:cNvSpPr/>
          <p:nvPr/>
        </p:nvSpPr>
        <p:spPr>
          <a:xfrm>
            <a:off x="273984" y="4232663"/>
            <a:ext cx="10646552" cy="7025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73984" y="5250904"/>
            <a:ext cx="10646552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2363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001375" cy="5095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5992" y="3570458"/>
            <a:ext cx="11478146" cy="7025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5992" y="4586310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5992" y="5687927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5584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628800"/>
            <a:ext cx="11582400" cy="473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4784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484784"/>
            <a:ext cx="11515725" cy="466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5850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566862"/>
            <a:ext cx="11658600" cy="3724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8647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/>
          <a:srcRect t="28104"/>
          <a:stretch/>
        </p:blipFill>
        <p:spPr>
          <a:xfrm>
            <a:off x="233362" y="2924944"/>
            <a:ext cx="11725275" cy="184214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1481252"/>
            <a:ext cx="6076950" cy="1285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862137"/>
            <a:ext cx="11715750" cy="3133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6073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857375"/>
            <a:ext cx="11706225" cy="3143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0091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628800"/>
            <a:ext cx="11620500" cy="440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4792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991850" cy="494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9879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0972800" cy="4857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3763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877550" cy="17430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536" y="3052013"/>
            <a:ext cx="8533209" cy="3698258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935760" y="2466616"/>
            <a:ext cx="800769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7257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0600" y="1340768"/>
            <a:ext cx="10210800" cy="512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5676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mM0NTFiNGNiMWI1NmFiNTI4ZGFkNWRlYTA1ZWE2M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108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97</cp:revision>
  <dcterms:created xsi:type="dcterms:W3CDTF">2015-09-16T06:44:00Z</dcterms:created>
  <dcterms:modified xsi:type="dcterms:W3CDTF">2025-08-11T09:12:57Z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