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sldIdLst>
    <p:sldId id="302" r:id="rId2"/>
    <p:sldId id="324" r:id="rId3"/>
    <p:sldId id="471" r:id="rId4"/>
    <p:sldId id="472" r:id="rId5"/>
    <p:sldId id="473" r:id="rId6"/>
    <p:sldId id="474" r:id="rId7"/>
    <p:sldId id="475" r:id="rId8"/>
    <p:sldId id="476" r:id="rId9"/>
    <p:sldId id="477" r:id="rId10"/>
    <p:sldId id="478" r:id="rId11"/>
    <p:sldId id="479" r:id="rId12"/>
    <p:sldId id="480" r:id="rId13"/>
    <p:sldId id="481" r:id="rId14"/>
    <p:sldId id="482" r:id="rId15"/>
    <p:sldId id="483" r:id="rId16"/>
    <p:sldId id="484" r:id="rId17"/>
    <p:sldId id="485" r:id="rId18"/>
    <p:sldId id="486" r:id="rId19"/>
    <p:sldId id="487" r:id="rId20"/>
    <p:sldId id="488" r:id="rId21"/>
    <p:sldId id="490" r:id="rId22"/>
    <p:sldId id="491" r:id="rId23"/>
    <p:sldId id="493" r:id="rId24"/>
    <p:sldId id="494" r:id="rId25"/>
    <p:sldId id="495" r:id="rId26"/>
    <p:sldId id="492" r:id="rId27"/>
    <p:sldId id="496" r:id="rId28"/>
    <p:sldId id="497" r:id="rId29"/>
    <p:sldId id="498" r:id="rId30"/>
    <p:sldId id="499" r:id="rId31"/>
    <p:sldId id="500" r:id="rId32"/>
    <p:sldId id="501" r:id="rId33"/>
    <p:sldId id="502" r:id="rId34"/>
    <p:sldId id="503" r:id="rId35"/>
    <p:sldId id="504" r:id="rId36"/>
    <p:sldId id="505" r:id="rId37"/>
    <p:sldId id="507" r:id="rId38"/>
    <p:sldId id="508" r:id="rId39"/>
    <p:sldId id="509" r:id="rId40"/>
    <p:sldId id="510" r:id="rId41"/>
    <p:sldId id="511" r:id="rId42"/>
    <p:sldId id="512" r:id="rId43"/>
    <p:sldId id="513" r:id="rId44"/>
    <p:sldId id="514" r:id="rId45"/>
    <p:sldId id="515" r:id="rId46"/>
    <p:sldId id="516" r:id="rId47"/>
    <p:sldId id="517" r:id="rId48"/>
    <p:sldId id="518" r:id="rId49"/>
    <p:sldId id="519" r:id="rId50"/>
    <p:sldId id="520" r:id="rId51"/>
    <p:sldId id="521" r:id="rId52"/>
    <p:sldId id="522" r:id="rId53"/>
    <p:sldId id="523" r:id="rId54"/>
    <p:sldId id="524" r:id="rId55"/>
    <p:sldId id="525" r:id="rId56"/>
    <p:sldId id="526" r:id="rId57"/>
    <p:sldId id="527" r:id="rId58"/>
    <p:sldId id="528" r:id="rId59"/>
    <p:sldId id="529" r:id="rId60"/>
    <p:sldId id="530" r:id="rId61"/>
    <p:sldId id="531" r:id="rId62"/>
    <p:sldId id="532" r:id="rId63"/>
    <p:sldId id="533" r:id="rId64"/>
    <p:sldId id="534" r:id="rId65"/>
    <p:sldId id="535" r:id="rId66"/>
    <p:sldId id="537" r:id="rId67"/>
    <p:sldId id="538" r:id="rId68"/>
    <p:sldId id="539" r:id="rId69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2" autoAdjust="0"/>
    <p:restoredTop sz="94660"/>
  </p:normalViewPr>
  <p:slideViewPr>
    <p:cSldViewPr showGuides="1">
      <p:cViewPr varScale="1">
        <p:scale>
          <a:sx n="83" d="100"/>
          <a:sy n="83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D5E0-16BD-4C76-B252-DC1BB9DFB86F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31CFF-4524-4EF0-BA05-121C1245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608312"/>
            <a:ext cx="103251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490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47459"/>
            <a:ext cx="216024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4098" y="2415560"/>
            <a:ext cx="328210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79" y="2415560"/>
            <a:ext cx="276808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093" y="3270851"/>
            <a:ext cx="10801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5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4528"/>
            <a:ext cx="113919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3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268760"/>
            <a:ext cx="11420475" cy="5409406"/>
            <a:chOff x="385762" y="1331962"/>
            <a:chExt cx="11420475" cy="54094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331962"/>
              <a:ext cx="11420475" cy="3105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531568"/>
              <a:ext cx="11382375" cy="2209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978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0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6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6712" y="1412776"/>
            <a:ext cx="11458575" cy="4711030"/>
            <a:chOff x="366712" y="1412776"/>
            <a:chExt cx="11458575" cy="47110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412776"/>
              <a:ext cx="11353800" cy="2238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3933056"/>
              <a:ext cx="11458575" cy="2190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26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56959"/>
            <a:ext cx="5040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37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2087"/>
            <a:ext cx="110299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775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75451"/>
            <a:ext cx="100811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130" y="2181507"/>
            <a:ext cx="11296462" cy="3047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9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110892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85920"/>
            <a:ext cx="113052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42447"/>
            <a:ext cx="113052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80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68760"/>
            <a:ext cx="11494690" cy="5472608"/>
            <a:chOff x="361950" y="1268760"/>
            <a:chExt cx="1149469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268760"/>
              <a:ext cx="11468100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640" y="3626693"/>
              <a:ext cx="11049000" cy="31146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88274" y="4362546"/>
            <a:ext cx="110892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250" y="5207498"/>
            <a:ext cx="113052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250" y="6064025"/>
            <a:ext cx="113052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5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37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4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1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12776"/>
            <a:ext cx="11401425" cy="4675609"/>
            <a:chOff x="395287" y="1412776"/>
            <a:chExt cx="11401425" cy="46756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12776"/>
              <a:ext cx="11401425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3068960"/>
              <a:ext cx="11401425" cy="3019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031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43037"/>
            <a:ext cx="113728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5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04937"/>
            <a:ext cx="114871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52562"/>
            <a:ext cx="113823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484784"/>
            <a:ext cx="11449050" cy="4764013"/>
            <a:chOff x="371475" y="1484784"/>
            <a:chExt cx="11449050" cy="4764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84784"/>
              <a:ext cx="11449050" cy="49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8700" y="2276872"/>
              <a:ext cx="10791825" cy="3971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9" y="1368418"/>
            <a:ext cx="64807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33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01" y="1340768"/>
            <a:ext cx="108870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653136"/>
            <a:ext cx="100811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687" y="5238533"/>
            <a:ext cx="10881889" cy="1502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87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7662"/>
            <a:ext cx="114490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96952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41904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698430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497083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2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3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2584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008" y="1540429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008" y="2385381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008" y="3241907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008" y="4040560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442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93832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50358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97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268760"/>
            <a:ext cx="11487150" cy="5510014"/>
            <a:chOff x="352425" y="1268760"/>
            <a:chExt cx="11487150" cy="55100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268760"/>
              <a:ext cx="11410950" cy="392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5292874"/>
              <a:ext cx="11487150" cy="1485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9038" y="2996952"/>
            <a:ext cx="800769" cy="461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3463" y="3830329"/>
            <a:ext cx="800769" cy="461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2464" y="3831123"/>
            <a:ext cx="800769" cy="461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48328" y="5271283"/>
            <a:ext cx="2266857" cy="461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36855" y="6135379"/>
            <a:ext cx="2266857" cy="461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30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556792"/>
            <a:ext cx="11458575" cy="4752528"/>
            <a:chOff x="366712" y="1700808"/>
            <a:chExt cx="11458575" cy="4752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700808"/>
              <a:ext cx="1145857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1382" y="2433786"/>
              <a:ext cx="10763250" cy="4019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4759869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604821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0135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533642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378594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235120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28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33512"/>
            <a:ext cx="115824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9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6412"/>
            <a:ext cx="115728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8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0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613148"/>
            <a:ext cx="11420475" cy="3904084"/>
            <a:chOff x="385762" y="1556792"/>
            <a:chExt cx="11420475" cy="39040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556792"/>
              <a:ext cx="11420475" cy="142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3212976"/>
              <a:ext cx="11401425" cy="2247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716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66850"/>
            <a:ext cx="115062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20102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65054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710005"/>
            <a:ext cx="110890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47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5831" y="1520283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76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653137"/>
            <a:ext cx="98545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280" y="5504036"/>
            <a:ext cx="11029304" cy="1166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9" y="2276872"/>
            <a:ext cx="5040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9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412776"/>
            <a:ext cx="11458575" cy="3811860"/>
            <a:chOff x="366712" y="1412776"/>
            <a:chExt cx="11458575" cy="38118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412776"/>
              <a:ext cx="11458575" cy="2971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653136"/>
              <a:ext cx="2819400" cy="571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2060848"/>
            <a:ext cx="81369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6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204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28108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1328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9466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8229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41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81150"/>
            <a:ext cx="114204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23987"/>
            <a:ext cx="1148715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8887" y="479715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48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81153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0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537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941168"/>
            <a:ext cx="2592288" cy="513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2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72775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556792"/>
            <a:ext cx="8540527" cy="441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109" y="2433588"/>
            <a:ext cx="5750892" cy="441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73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90836"/>
            <a:ext cx="114204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03643"/>
            <a:ext cx="5040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013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641500"/>
            <a:ext cx="8540527" cy="441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109" y="2505596"/>
            <a:ext cx="10763026" cy="441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109" y="3369196"/>
            <a:ext cx="10763026" cy="441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109" y="4232796"/>
            <a:ext cx="10763026" cy="441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109" y="5070996"/>
            <a:ext cx="8559203" cy="441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0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68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3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6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59"/>
          <a:stretch/>
        </p:blipFill>
        <p:spPr>
          <a:xfrm>
            <a:off x="295275" y="1080120"/>
            <a:ext cx="11601450" cy="5661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275" y="2780928"/>
            <a:ext cx="11601450" cy="4077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18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340768"/>
            <a:ext cx="11439525" cy="5383485"/>
            <a:chOff x="376237" y="1340768"/>
            <a:chExt cx="11439525" cy="53834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3114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581128"/>
              <a:ext cx="11382375" cy="2143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115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16732"/>
            <a:ext cx="115252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94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013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8350" y="1593759"/>
            <a:ext cx="1085735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350" y="2461860"/>
            <a:ext cx="1085735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350" y="3283663"/>
            <a:ext cx="1085735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40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077072"/>
            <a:ext cx="20882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3668" y="4933599"/>
            <a:ext cx="20882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6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3</Words>
  <Application>Microsoft Office PowerPoint</Application>
  <PresentationFormat>宽屏</PresentationFormat>
  <Paragraphs>3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2025-08-11T08:12:27Z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