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45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9" r:id="rId24"/>
    <p:sldId id="460" r:id="rId25"/>
    <p:sldId id="461" r:id="rId26"/>
    <p:sldId id="462" r:id="rId27"/>
    <p:sldId id="463" r:id="rId28"/>
    <p:sldId id="464" r:id="rId29"/>
    <p:sldId id="465" r:id="rId30"/>
    <p:sldId id="466" r:id="rId31"/>
    <p:sldId id="467" r:id="rId32"/>
    <p:sldId id="468" r:id="rId33"/>
    <p:sldId id="469" r:id="rId34"/>
    <p:sldId id="470" r:id="rId35"/>
    <p:sldId id="471" r:id="rId36"/>
    <p:sldId id="472" r:id="rId37"/>
    <p:sldId id="473" r:id="rId38"/>
    <p:sldId id="474" r:id="rId39"/>
    <p:sldId id="475" r:id="rId40"/>
    <p:sldId id="476" r:id="rId41"/>
    <p:sldId id="477" r:id="rId42"/>
    <p:sldId id="478" r:id="rId43"/>
    <p:sldId id="479" r:id="rId44"/>
    <p:sldId id="480" r:id="rId45"/>
    <p:sldId id="481" r:id="rId46"/>
    <p:sldId id="482" r:id="rId47"/>
    <p:sldId id="483" r:id="rId48"/>
    <p:sldId id="485" r:id="rId49"/>
    <p:sldId id="486" r:id="rId50"/>
    <p:sldId id="487" r:id="rId51"/>
    <p:sldId id="488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100387"/>
            <a:ext cx="55054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0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12776"/>
            <a:ext cx="11582400" cy="4896544"/>
            <a:chOff x="304800" y="1412776"/>
            <a:chExt cx="11582400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5652095"/>
              <a:ext cx="115443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001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8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66850"/>
            <a:ext cx="115633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8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72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6662" y="3579547"/>
            <a:ext cx="973799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572" y="4424499"/>
            <a:ext cx="11069087" cy="1835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5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1137"/>
            <a:ext cx="115824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9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5425"/>
            <a:ext cx="110299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9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743"/>
            <a:ext cx="110204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6450" y="3356992"/>
            <a:ext cx="973799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01943"/>
            <a:ext cx="11069087" cy="259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7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4950"/>
            <a:ext cx="116014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7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3512"/>
            <a:ext cx="109728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4565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440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083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811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90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8750"/>
            <a:ext cx="110204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95350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9373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5804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3082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5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47800"/>
            <a:ext cx="110490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111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754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4825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3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4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09712"/>
            <a:ext cx="11506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68760"/>
            <a:ext cx="11572875" cy="4797127"/>
            <a:chOff x="309562" y="1268760"/>
            <a:chExt cx="11572875" cy="4797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437112"/>
              <a:ext cx="11525250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544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7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3037"/>
            <a:ext cx="116586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7325"/>
            <a:ext cx="115919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5900"/>
            <a:ext cx="11591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5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3299"/>
            <a:ext cx="116014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4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8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3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00175"/>
            <a:ext cx="114681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3037"/>
            <a:ext cx="116205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8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62087"/>
            <a:ext cx="114871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2088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433048" cy="52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966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47" y="4725144"/>
            <a:ext cx="1099185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725144"/>
            <a:ext cx="967608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930" y="5708993"/>
            <a:ext cx="967608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6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82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7" y="1522065"/>
            <a:ext cx="110585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64502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68641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7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490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2226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2361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4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68152"/>
            <a:ext cx="11039475" cy="5301208"/>
            <a:chOff x="263352" y="1556792"/>
            <a:chExt cx="11039475" cy="5301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556792"/>
              <a:ext cx="11039475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72050"/>
              <a:ext cx="10934700" cy="1885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136815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3979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4628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46897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992" y="578935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1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62187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6632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9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5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6163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030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257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7369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871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6700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080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7308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8420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33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33525"/>
            <a:ext cx="11591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95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7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95425"/>
            <a:ext cx="115728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8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2025-08-11T09:16:22Z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