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sldIdLst>
    <p:sldId id="302" r:id="rId2"/>
    <p:sldId id="324" r:id="rId3"/>
    <p:sldId id="471" r:id="rId4"/>
    <p:sldId id="472" r:id="rId5"/>
    <p:sldId id="473" r:id="rId6"/>
    <p:sldId id="474" r:id="rId7"/>
    <p:sldId id="475" r:id="rId8"/>
    <p:sldId id="476" r:id="rId9"/>
    <p:sldId id="477" r:id="rId10"/>
    <p:sldId id="478" r:id="rId11"/>
    <p:sldId id="479" r:id="rId12"/>
    <p:sldId id="480" r:id="rId13"/>
    <p:sldId id="481" r:id="rId14"/>
    <p:sldId id="482" r:id="rId15"/>
    <p:sldId id="483" r:id="rId16"/>
    <p:sldId id="484" r:id="rId17"/>
    <p:sldId id="485" r:id="rId18"/>
    <p:sldId id="486" r:id="rId19"/>
    <p:sldId id="487" r:id="rId20"/>
    <p:sldId id="488" r:id="rId21"/>
    <p:sldId id="489" r:id="rId22"/>
    <p:sldId id="490" r:id="rId23"/>
    <p:sldId id="491" r:id="rId24"/>
    <p:sldId id="492" r:id="rId25"/>
    <p:sldId id="493" r:id="rId26"/>
    <p:sldId id="494" r:id="rId27"/>
    <p:sldId id="495" r:id="rId28"/>
    <p:sldId id="496" r:id="rId29"/>
    <p:sldId id="497" r:id="rId30"/>
    <p:sldId id="498" r:id="rId31"/>
    <p:sldId id="499" r:id="rId32"/>
    <p:sldId id="500" r:id="rId33"/>
    <p:sldId id="501" r:id="rId34"/>
    <p:sldId id="502" r:id="rId35"/>
    <p:sldId id="503" r:id="rId36"/>
    <p:sldId id="504" r:id="rId37"/>
    <p:sldId id="506" r:id="rId38"/>
    <p:sldId id="507" r:id="rId39"/>
    <p:sldId id="508" r:id="rId40"/>
    <p:sldId id="509" r:id="rId41"/>
    <p:sldId id="510" r:id="rId42"/>
    <p:sldId id="511" r:id="rId43"/>
    <p:sldId id="512" r:id="rId44"/>
    <p:sldId id="513" r:id="rId45"/>
    <p:sldId id="514" r:id="rId46"/>
    <p:sldId id="515" r:id="rId47"/>
    <p:sldId id="516" r:id="rId48"/>
    <p:sldId id="518" r:id="rId49"/>
    <p:sldId id="519" r:id="rId50"/>
    <p:sldId id="520" r:id="rId51"/>
    <p:sldId id="521" r:id="rId52"/>
    <p:sldId id="522" r:id="rId53"/>
    <p:sldId id="523" r:id="rId54"/>
    <p:sldId id="524" r:id="rId55"/>
    <p:sldId id="525" r:id="rId56"/>
    <p:sldId id="526" r:id="rId57"/>
    <p:sldId id="527" r:id="rId58"/>
    <p:sldId id="528" r:id="rId59"/>
    <p:sldId id="529" r:id="rId60"/>
    <p:sldId id="530" r:id="rId61"/>
    <p:sldId id="531" r:id="rId62"/>
    <p:sldId id="532" r:id="rId63"/>
    <p:sldId id="533" r:id="rId64"/>
    <p:sldId id="534" r:id="rId65"/>
    <p:sldId id="535" r:id="rId66"/>
    <p:sldId id="536" r:id="rId67"/>
    <p:sldId id="537" r:id="rId68"/>
    <p:sldId id="538" r:id="rId69"/>
    <p:sldId id="539" r:id="rId70"/>
    <p:sldId id="540" r:id="rId71"/>
    <p:sldId id="541" r:id="rId72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2" autoAdjust="0"/>
    <p:restoredTop sz="94660"/>
  </p:normalViewPr>
  <p:slideViewPr>
    <p:cSldViewPr showGuides="1">
      <p:cViewPr varScale="1">
        <p:scale>
          <a:sx n="83" d="100"/>
          <a:sy n="83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D5E0-16BD-4C76-B252-DC1BB9DFB86F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31CFF-4524-4EF0-BA05-121C1245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2971800"/>
            <a:ext cx="59150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7280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662396"/>
            <a:ext cx="112332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420888"/>
            <a:ext cx="112332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150093"/>
            <a:ext cx="112332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5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996952"/>
            <a:ext cx="24482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3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490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628800"/>
            <a:ext cx="244827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1628800"/>
            <a:ext cx="157560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186" y="2392730"/>
            <a:ext cx="1181941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154912"/>
            <a:ext cx="366383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9029" y="3933056"/>
            <a:ext cx="147609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3936390"/>
            <a:ext cx="33123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78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533153"/>
            <a:ext cx="11391900" cy="4200103"/>
            <a:chOff x="400050" y="1700808"/>
            <a:chExt cx="11391900" cy="4200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700808"/>
              <a:ext cx="11325225" cy="2771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4653136"/>
              <a:ext cx="11391900" cy="1247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890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6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700808"/>
            <a:ext cx="11490648" cy="2828131"/>
            <a:chOff x="390525" y="1700808"/>
            <a:chExt cx="11490648" cy="28281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700808"/>
              <a:ext cx="11410950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005064"/>
              <a:ext cx="10753725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037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71637"/>
            <a:ext cx="114300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62112"/>
            <a:ext cx="114204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3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18380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9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9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37112"/>
            <a:ext cx="1008112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712" y="5120018"/>
            <a:ext cx="11284887" cy="1189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80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628800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1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394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1003136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153" y="5059585"/>
            <a:ext cx="1003136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5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924944"/>
            <a:ext cx="1112873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674251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29309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157192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3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4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31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5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574279"/>
            <a:ext cx="11458575" cy="4230985"/>
            <a:chOff x="366712" y="1340768"/>
            <a:chExt cx="11458575" cy="42309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340768"/>
              <a:ext cx="11458575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2780928"/>
              <a:ext cx="11391900" cy="2790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61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3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7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0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10468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3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437112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429" y="5131593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284984"/>
            <a:ext cx="22322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8524" y="4118363"/>
            <a:ext cx="318771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869160"/>
            <a:ext cx="311570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5087" y="5710106"/>
            <a:ext cx="2364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45092" y="5710106"/>
            <a:ext cx="286753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97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1091271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56768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811826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84784"/>
            <a:ext cx="11410950" cy="4382219"/>
            <a:chOff x="390525" y="1484784"/>
            <a:chExt cx="11410950" cy="43822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84784"/>
              <a:ext cx="11410950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1608" y="4581128"/>
              <a:ext cx="10772775" cy="1285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2110022"/>
            <a:ext cx="1112873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876086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645024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461818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196031"/>
            <a:ext cx="1112873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28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9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8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0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6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412776"/>
            <a:ext cx="11420475" cy="2931393"/>
            <a:chOff x="385762" y="1412776"/>
            <a:chExt cx="11420475" cy="29313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1400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924944"/>
              <a:ext cx="10801350" cy="1419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2852936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61660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76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871" y="2238460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7687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27687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227687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62573" y="3006077"/>
            <a:ext cx="214599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3701" y="3770006"/>
            <a:ext cx="214599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365104"/>
            <a:ext cx="979308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648" y="5001710"/>
            <a:ext cx="10857959" cy="1745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9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871" y="2276872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6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1008112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41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918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51111"/>
            <a:ext cx="1064780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91892"/>
            <a:ext cx="1064780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044247"/>
            <a:ext cx="1064780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785027"/>
            <a:ext cx="1064780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560531"/>
            <a:ext cx="1064780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278162"/>
            <a:ext cx="1064780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5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628800"/>
            <a:ext cx="11430000" cy="4692377"/>
            <a:chOff x="381000" y="1628800"/>
            <a:chExt cx="11430000" cy="46923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628800"/>
              <a:ext cx="11430000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2996952"/>
              <a:ext cx="11334750" cy="3324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03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8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90675"/>
            <a:ext cx="114490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0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5400" y="1340768"/>
            <a:ext cx="10801200" cy="5184576"/>
            <a:chOff x="695400" y="1340768"/>
            <a:chExt cx="10801200" cy="5184576"/>
          </a:xfrm>
        </p:grpSpPr>
        <p:grpSp>
          <p:nvGrpSpPr>
            <p:cNvPr id="4" name="组合 3"/>
            <p:cNvGrpSpPr/>
            <p:nvPr/>
          </p:nvGrpSpPr>
          <p:grpSpPr>
            <a:xfrm>
              <a:off x="704850" y="1340768"/>
              <a:ext cx="10782300" cy="5184576"/>
              <a:chOff x="704850" y="1340768"/>
              <a:chExt cx="10782300" cy="518457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4850" y="1340768"/>
                <a:ext cx="10782300" cy="5048250"/>
              </a:xfrm>
              <a:prstGeom prst="rect">
                <a:avLst/>
              </a:prstGeom>
            </p:spPr>
          </p:pic>
          <p:sp>
            <p:nvSpPr>
              <p:cNvPr id="3" name="矩形 2"/>
              <p:cNvSpPr/>
              <p:nvPr/>
            </p:nvSpPr>
            <p:spPr>
              <a:xfrm>
                <a:off x="6600056" y="6165304"/>
                <a:ext cx="4032448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695400" y="6381328"/>
              <a:ext cx="10801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4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2462" y="1758317"/>
            <a:ext cx="10887075" cy="3161345"/>
            <a:chOff x="652462" y="1758317"/>
            <a:chExt cx="10887075" cy="3161345"/>
          </a:xfrm>
        </p:grpSpPr>
        <p:grpSp>
          <p:nvGrpSpPr>
            <p:cNvPr id="4" name="组合 3"/>
            <p:cNvGrpSpPr/>
            <p:nvPr/>
          </p:nvGrpSpPr>
          <p:grpSpPr>
            <a:xfrm>
              <a:off x="652462" y="1758317"/>
              <a:ext cx="10887075" cy="3161345"/>
              <a:chOff x="652462" y="1758317"/>
              <a:chExt cx="10887075" cy="316134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52462" y="1938337"/>
                <a:ext cx="10887075" cy="2981325"/>
              </a:xfrm>
              <a:prstGeom prst="rect">
                <a:avLst/>
              </a:prstGeom>
            </p:spPr>
          </p:pic>
          <p:sp>
            <p:nvSpPr>
              <p:cNvPr id="3" name="矩形 2"/>
              <p:cNvSpPr/>
              <p:nvPr/>
            </p:nvSpPr>
            <p:spPr>
              <a:xfrm>
                <a:off x="839416" y="1758317"/>
                <a:ext cx="4032448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>
              <a:off x="695400" y="1916832"/>
              <a:ext cx="10801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112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10875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436010"/>
            <a:ext cx="1093458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204864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989149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728607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4469387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5244891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73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412776"/>
            <a:ext cx="11430000" cy="4868366"/>
            <a:chOff x="381000" y="1628800"/>
            <a:chExt cx="11430000" cy="48683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628800"/>
              <a:ext cx="11430000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3003" y="5373216"/>
              <a:ext cx="8315325" cy="1123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2060848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638" y="5834195"/>
            <a:ext cx="734470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56792"/>
            <a:ext cx="10810875" cy="3024336"/>
            <a:chOff x="263352" y="1556792"/>
            <a:chExt cx="10810875" cy="3024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556792"/>
              <a:ext cx="10810875" cy="213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990578"/>
              <a:ext cx="10763250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1498889"/>
            <a:ext cx="1093458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267743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008527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3895773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0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3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3945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226" y="4365104"/>
            <a:ext cx="1093458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226" y="5133958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226" y="5918243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6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727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05460"/>
            <a:ext cx="1093458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74314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058599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798057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538837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5314341"/>
            <a:ext cx="1093458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18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4012"/>
            <a:ext cx="114871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5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640"/>
          <a:stretch/>
        </p:blipFill>
        <p:spPr>
          <a:xfrm>
            <a:off x="335360" y="1340768"/>
            <a:ext cx="10875193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8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30548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1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9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918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0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437112"/>
            <a:ext cx="799288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6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101</cp:revision>
  <dcterms:created xsi:type="dcterms:W3CDTF">2015-09-16T06:44:00Z</dcterms:created>
  <dcterms:modified xsi:type="dcterms:W3CDTF">2025-08-11T08:16:56Z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