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414" r:id="rId4"/>
    <p:sldId id="415" r:id="rId5"/>
    <p:sldId id="416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2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067050"/>
            <a:ext cx="49149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871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66083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813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7311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8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562" y="463252"/>
            <a:ext cx="928687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588218"/>
            <a:ext cx="11649075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1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4831432"/>
            <a:chOff x="304800" y="1340768"/>
            <a:chExt cx="11582400" cy="4831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429000"/>
              <a:ext cx="1091565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67608" y="241008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4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71612"/>
            <a:ext cx="11001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5378" y="1484784"/>
            <a:ext cx="11049457" cy="4489648"/>
            <a:chOff x="325378" y="1484784"/>
            <a:chExt cx="11049457" cy="4489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039475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378" y="5517232"/>
              <a:ext cx="5781675" cy="457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4534613"/>
            <a:ext cx="967132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274" y="5356416"/>
            <a:ext cx="967132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04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5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450656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4669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47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5019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360686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801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4371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5056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232684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764704"/>
            <a:ext cx="6524625" cy="596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45307"/>
            <a:ext cx="115252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516046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5312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5811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37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538291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5351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2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204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9407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0929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2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466850"/>
            <a:ext cx="87915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99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370"/>
            <a:ext cx="115728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71703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56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442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41213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564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0629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8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64502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6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2025-08-11T06:33:04Z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