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42" r:id="rId4"/>
    <p:sldId id="324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2657475"/>
            <a:ext cx="7458075" cy="1543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2981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592" y="3220010"/>
            <a:ext cx="306565" cy="27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73789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9044" y="3608625"/>
            <a:ext cx="229237" cy="25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74134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00862" y="6408339"/>
            <a:ext cx="286269" cy="32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2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6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4217559"/>
            <a:ext cx="361813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97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72845"/>
            <a:ext cx="10673715" cy="57473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13696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2671" y="1825958"/>
            <a:ext cx="2603007" cy="30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0640" y="1825958"/>
            <a:ext cx="4003575" cy="31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671" y="2414126"/>
            <a:ext cx="6845704" cy="32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671" y="3002294"/>
            <a:ext cx="1906139" cy="31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36940" y="3002294"/>
            <a:ext cx="4734603" cy="32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2671" y="3590462"/>
            <a:ext cx="5349487" cy="32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70975" y="3597301"/>
            <a:ext cx="1407400" cy="30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2671" y="4178629"/>
            <a:ext cx="3033425" cy="31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36898" y="4178629"/>
            <a:ext cx="3641477" cy="32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2671" y="4773636"/>
            <a:ext cx="1906139" cy="31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23276" y="4773636"/>
            <a:ext cx="4748268" cy="31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2671" y="5361804"/>
            <a:ext cx="3197394" cy="30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77890" y="5361804"/>
            <a:ext cx="3593654" cy="31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2671" y="5943133"/>
            <a:ext cx="6838872" cy="32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2671" y="6538140"/>
            <a:ext cx="546563" cy="30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70532" y="6538140"/>
            <a:ext cx="888165" cy="31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6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798" y="2310219"/>
            <a:ext cx="6407909" cy="4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400" y="2310219"/>
            <a:ext cx="2980201" cy="4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3129649"/>
            <a:ext cx="9464282" cy="4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5" y="3949078"/>
            <a:ext cx="9502367" cy="4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4768507"/>
            <a:ext cx="6655465" cy="4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1863" y="4778035"/>
            <a:ext cx="1237784" cy="4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290320"/>
            <a:ext cx="11210925" cy="4276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2493010"/>
            <a:ext cx="58229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160010" y="2853055"/>
            <a:ext cx="58229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170" y="2872105"/>
            <a:ext cx="58229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2125" y="3366135"/>
            <a:ext cx="58229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6000" y="3763645"/>
            <a:ext cx="58229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4155" y="4509135"/>
            <a:ext cx="9398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420340"/>
            <a:ext cx="11340000" cy="3537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343660" y="1340485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50" y="2060295"/>
            <a:ext cx="11340000" cy="189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947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86095" y="6109876"/>
            <a:ext cx="333249" cy="3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559560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985" y="908405"/>
            <a:ext cx="100185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88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746966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70089" y="3703831"/>
            <a:ext cx="238326" cy="263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