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4" r:id="rId4"/>
    <p:sldId id="324" r:id="rId5"/>
    <p:sldId id="343" r:id="rId6"/>
    <p:sldId id="342" r:id="rId7"/>
    <p:sldId id="341" r:id="rId8"/>
    <p:sldId id="340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3042920"/>
            <a:ext cx="68961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5525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197" y="3014592"/>
            <a:ext cx="304783" cy="3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3283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1706" y="6415747"/>
            <a:ext cx="289798" cy="32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9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10065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95243" y="6345555"/>
            <a:ext cx="322271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20565"/>
            <a:ext cx="11340000" cy="10358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1632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6101" y="3829671"/>
            <a:ext cx="292362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393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778408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6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3636575"/>
            <a:ext cx="9435717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448" y="4609234"/>
            <a:ext cx="1628161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730" y="4609234"/>
            <a:ext cx="1237783" cy="4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23670"/>
            <a:ext cx="11210925" cy="401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3580" y="3284855"/>
            <a:ext cx="127127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024245" y="4149090"/>
            <a:ext cx="44069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4560" y="4580890"/>
            <a:ext cx="112077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8435" y="5013325"/>
            <a:ext cx="62166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2424079"/>
            <a:ext cx="7264836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105" y="2424079"/>
            <a:ext cx="1999496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395573"/>
            <a:ext cx="7236272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0554" y="3500342"/>
            <a:ext cx="295163" cy="1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5062" y="3386048"/>
            <a:ext cx="2028060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4357542"/>
            <a:ext cx="2589823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35264" y="4367066"/>
            <a:ext cx="1228261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5486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1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195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777463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83657" y="3008173"/>
            <a:ext cx="248057" cy="26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559560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00" y="1044295"/>
            <a:ext cx="11340000" cy="1101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700250"/>
            <a:ext cx="11340000" cy="497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2150" y="6153395"/>
            <a:ext cx="333249" cy="3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79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2025-07-22T14:03:11Z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