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2747645"/>
            <a:ext cx="434340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78542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7888" y="3067043"/>
            <a:ext cx="257190" cy="27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6175607"/>
            <a:ext cx="371335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0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2566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9064" y="6422868"/>
            <a:ext cx="335860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7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39954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8907" y="4895760"/>
            <a:ext cx="307792" cy="3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620395"/>
            <a:ext cx="10471150" cy="69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45" y="504190"/>
            <a:ext cx="10518140" cy="981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1052550"/>
            <a:ext cx="104947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5678" y="2155557"/>
            <a:ext cx="396528" cy="3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068675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6936" y="5149584"/>
            <a:ext cx="333248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7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72743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6856" y="3056447"/>
            <a:ext cx="213773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725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2208" y="6292874"/>
            <a:ext cx="367479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