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5370" y="3004820"/>
            <a:ext cx="50006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634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694035" cy="57073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64922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5965" y="1403966"/>
            <a:ext cx="3701294" cy="25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1416" y="1802074"/>
            <a:ext cx="1362773" cy="25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4190" y="1802074"/>
            <a:ext cx="2360324" cy="25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5965" y="2200182"/>
            <a:ext cx="3728549" cy="25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7769" y="2592836"/>
            <a:ext cx="3701294" cy="25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31416" y="2990944"/>
            <a:ext cx="2294911" cy="25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4485" y="2990944"/>
            <a:ext cx="1379127" cy="24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36867" y="3383598"/>
            <a:ext cx="3177988" cy="25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25965" y="3934405"/>
            <a:ext cx="3717647" cy="25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31416" y="4332513"/>
            <a:ext cx="3723098" cy="25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47769" y="4725167"/>
            <a:ext cx="3679489" cy="25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31416" y="5123275"/>
            <a:ext cx="3712196" cy="25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36867" y="5521382"/>
            <a:ext cx="1826117" cy="25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284789" y="5521382"/>
            <a:ext cx="1864274" cy="24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31416" y="5919490"/>
            <a:ext cx="3717647" cy="25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31416" y="6306691"/>
            <a:ext cx="1003001" cy="26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89565" cy="57645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2536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039" y="3575098"/>
            <a:ext cx="5508737" cy="42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9142" y="3603446"/>
            <a:ext cx="406304" cy="4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4426" y="3575098"/>
            <a:ext cx="3703987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039" y="4283794"/>
            <a:ext cx="4242578" cy="42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5657" y="4283794"/>
            <a:ext cx="5792205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8590" y="4973591"/>
            <a:ext cx="3751232" cy="44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40374" y="4983040"/>
            <a:ext cx="5924491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74314" y="5001939"/>
            <a:ext cx="462998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8590" y="5691736"/>
            <a:ext cx="10138722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8590" y="6400432"/>
            <a:ext cx="2579563" cy="42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42723" y="6400432"/>
            <a:ext cx="1218914" cy="43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0025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806" y="4305579"/>
            <a:ext cx="8175660" cy="4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3085" y="4305579"/>
            <a:ext cx="1625894" cy="4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806" y="4998650"/>
            <a:ext cx="9903173" cy="4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282" y="5682480"/>
            <a:ext cx="896089" cy="4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1133" y="5673239"/>
            <a:ext cx="5967770" cy="43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5283" y="5682480"/>
            <a:ext cx="2706744" cy="4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4180" y="6366510"/>
            <a:ext cx="443484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0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2999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944" y="3313445"/>
            <a:ext cx="9340004" cy="40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240" y="3945251"/>
            <a:ext cx="9365948" cy="39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240" y="4577056"/>
            <a:ext cx="2767408" cy="39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0890" y="4577056"/>
            <a:ext cx="2369593" cy="38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6688" y="4568401"/>
            <a:ext cx="3943557" cy="40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240" y="5200206"/>
            <a:ext cx="9365948" cy="40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9950" y="5823585"/>
            <a:ext cx="962596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7537" y="6463817"/>
            <a:ext cx="9348652" cy="39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49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072657"/>
            <a:ext cx="1713853" cy="4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6246" y="2072657"/>
            <a:ext cx="7112493" cy="4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05390" y="2082193"/>
            <a:ext cx="1466297" cy="4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759211"/>
            <a:ext cx="2618387" cy="4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78387" y="2759211"/>
            <a:ext cx="3532443" cy="4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67959" y="2749676"/>
            <a:ext cx="4103727" cy="4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445766"/>
            <a:ext cx="10349773" cy="4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141856"/>
            <a:ext cx="1704332" cy="4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54760" y="4141856"/>
            <a:ext cx="8416926" cy="4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837946"/>
            <a:ext cx="10349773" cy="4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534036"/>
            <a:ext cx="971183" cy="4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26297" y="5524500"/>
            <a:ext cx="4332241" cy="4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40705" y="5801029"/>
            <a:ext cx="209471" cy="15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2025-07-22T12:45:15Z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