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3" r:id="rId4"/>
    <p:sldId id="324" r:id="rId5"/>
    <p:sldId id="342" r:id="rId6"/>
    <p:sldId id="341" r:id="rId7"/>
    <p:sldId id="340" r:id="rId8"/>
    <p:sldId id="339" r:id="rId9"/>
    <p:sldId id="337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5370" y="3061970"/>
            <a:ext cx="50006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80858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2250" y="2201140"/>
            <a:ext cx="237618" cy="2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1089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5434" y="3437458"/>
            <a:ext cx="314047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810710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55179" y="3399922"/>
            <a:ext cx="306313" cy="27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717010"/>
            <a:ext cx="11340000" cy="8941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101772"/>
            <a:ext cx="361813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72999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8006" y="3069764"/>
            <a:ext cx="214522" cy="24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3157462"/>
            <a:ext cx="9492846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3919417"/>
            <a:ext cx="8693047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3947990"/>
            <a:ext cx="704584" cy="4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712" y="4671848"/>
            <a:ext cx="5255818" cy="4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2267" y="4681373"/>
            <a:ext cx="4151335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55" y="5433804"/>
            <a:ext cx="476070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0277" y="5433804"/>
            <a:ext cx="4751183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581" y="5443328"/>
            <a:ext cx="1228261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3876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462" y="2800722"/>
            <a:ext cx="8704310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462" y="3499293"/>
            <a:ext cx="2677578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3814" y="3508025"/>
            <a:ext cx="5956957" cy="40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462" y="4189132"/>
            <a:ext cx="8713031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183" y="4896436"/>
            <a:ext cx="1535028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0812" y="4887704"/>
            <a:ext cx="6951237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905" y="5586275"/>
            <a:ext cx="8695588" cy="4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115" y="6284595"/>
            <a:ext cx="49555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12875"/>
            <a:ext cx="11249025" cy="5324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2580" y="2277110"/>
            <a:ext cx="8858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760460" y="3284855"/>
            <a:ext cx="1172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5910" y="3789045"/>
            <a:ext cx="1172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4740" y="4966335"/>
            <a:ext cx="1172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5479415"/>
            <a:ext cx="1172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1895" y="5952490"/>
            <a:ext cx="117284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6135" y="6309360"/>
            <a:ext cx="117284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354455"/>
            <a:ext cx="8896985" cy="5503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015"/>
            <a:ext cx="95355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7052" y="6240747"/>
            <a:ext cx="371335" cy="39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9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8540"/>
            <a:ext cx="11340000" cy="2589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1671" y="3957066"/>
            <a:ext cx="333249" cy="38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620115"/>
            <a:ext cx="9163243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107430"/>
            <a:ext cx="10367010" cy="7505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01422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5384" y="3263271"/>
            <a:ext cx="332113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