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3048000"/>
            <a:ext cx="106299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0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7065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280" y="4311650"/>
            <a:ext cx="91833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7141" y="5031490"/>
            <a:ext cx="8971547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7141" y="5742490"/>
            <a:ext cx="8971547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7280" y="6462395"/>
            <a:ext cx="479615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7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3112554"/>
            <a:ext cx="9511889" cy="45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3885145"/>
            <a:ext cx="9492846" cy="4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4629121"/>
            <a:ext cx="7788513" cy="45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304" y="4648197"/>
            <a:ext cx="1437732" cy="41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5392174"/>
            <a:ext cx="9502367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3224" y="5640166"/>
            <a:ext cx="323727" cy="1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3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110069"/>
            <a:ext cx="9521410" cy="4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81808"/>
            <a:ext cx="3456272" cy="4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5743" y="2872280"/>
            <a:ext cx="5789018" cy="4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34491"/>
            <a:ext cx="8550226" cy="4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57783" y="3634491"/>
            <a:ext cx="695062" cy="4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396701"/>
            <a:ext cx="3694307" cy="4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3354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33482" y="3771297"/>
            <a:ext cx="305694" cy="31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79450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1322" y="3445196"/>
            <a:ext cx="246823" cy="27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320303"/>
            <a:ext cx="361813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81720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66</cp:revision>
  <dcterms:created xsi:type="dcterms:W3CDTF">2015-09-16T06:44:00Z</dcterms:created>
  <dcterms:modified xsi:type="dcterms:W3CDTF">2025-07-22T13:49:20Z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