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44" r:id="rId4"/>
    <p:sldId id="324" r:id="rId5"/>
    <p:sldId id="343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45" y="2381250"/>
            <a:ext cx="860107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4396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6981" y="3459408"/>
            <a:ext cx="301180" cy="33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75646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13273" y="3938489"/>
            <a:ext cx="222302" cy="25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655119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36827" y="3825061"/>
            <a:ext cx="214522" cy="22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80018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6691" y="3741209"/>
            <a:ext cx="255306" cy="26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4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1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405225"/>
            <a:ext cx="11340000" cy="790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6134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8492" y="5405687"/>
            <a:ext cx="6264683" cy="45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4199" y="6226137"/>
            <a:ext cx="4348742" cy="463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8789" y="6226137"/>
            <a:ext cx="721819" cy="463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9433560" cy="57372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79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0935" y="3197860"/>
            <a:ext cx="96729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9510" y="3999230"/>
            <a:ext cx="96443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0460" y="4809490"/>
            <a:ext cx="100418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40460" y="5620385"/>
            <a:ext cx="733425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57289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2060575"/>
            <a:ext cx="11680190" cy="25228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79915" y="2896870"/>
            <a:ext cx="127762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112125" y="3329305"/>
            <a:ext cx="127762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408160" y="3766185"/>
            <a:ext cx="127762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0540" y="4163060"/>
            <a:ext cx="176212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4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2271748"/>
            <a:ext cx="5665239" cy="4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201" y="2271748"/>
            <a:ext cx="3513400" cy="4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3081373"/>
            <a:ext cx="1628161" cy="4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6045" y="3081373"/>
            <a:ext cx="1485340" cy="4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9471" y="3081373"/>
            <a:ext cx="6265088" cy="4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0755" y="3881472"/>
            <a:ext cx="9492846" cy="4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29269" y="4186272"/>
            <a:ext cx="133299" cy="15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40755" y="4691096"/>
            <a:ext cx="5303425" cy="4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48916" y="4691096"/>
            <a:ext cx="1494860" cy="4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91385" y="4700621"/>
            <a:ext cx="2551738" cy="4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59798" y="5500720"/>
            <a:ext cx="9473803" cy="4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40755" y="6300819"/>
            <a:ext cx="5236775" cy="4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53652" y="6310344"/>
            <a:ext cx="1237783" cy="4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370965"/>
            <a:ext cx="10223500" cy="5549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343660" y="764540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2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4620"/>
            <a:ext cx="11340000" cy="169009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08405"/>
            <a:ext cx="936000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7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86095" y="6263653"/>
            <a:ext cx="333249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0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0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4871389"/>
            <a:ext cx="361813" cy="38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9603021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2025-07-22T12:36:19Z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