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42" r:id="rId4"/>
    <p:sldId id="324" r:id="rId5"/>
    <p:sldId id="341" r:id="rId6"/>
    <p:sldId id="340" r:id="rId7"/>
    <p:sldId id="339" r:id="rId8"/>
    <p:sldId id="338" r:id="rId9"/>
    <p:sldId id="337" r:id="rId10"/>
    <p:sldId id="336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4820" y="3000375"/>
            <a:ext cx="618172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82647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1165" y="3335991"/>
            <a:ext cx="242877" cy="27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944275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53363" y="2040946"/>
            <a:ext cx="277495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1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3640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5588" y="3446479"/>
            <a:ext cx="330673" cy="35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0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6304566"/>
            <a:ext cx="418942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349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89685"/>
            <a:ext cx="772007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0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0277" y="2968382"/>
            <a:ext cx="2370831" cy="4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0629" y="2968382"/>
            <a:ext cx="5132040" cy="44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1712" y="2968382"/>
            <a:ext cx="1885239" cy="4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9319" y="3692826"/>
            <a:ext cx="9426196" cy="44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0755" y="4426801"/>
            <a:ext cx="9502367" cy="44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319" y="5170308"/>
            <a:ext cx="1637682" cy="41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83123" y="5160776"/>
            <a:ext cx="4332241" cy="44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98245"/>
            <a:ext cx="73086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5105" y="3617412"/>
            <a:ext cx="1073898" cy="27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6964" y="3611274"/>
            <a:ext cx="3743303" cy="28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0501" y="3617412"/>
            <a:ext cx="932756" cy="27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5105" y="4083906"/>
            <a:ext cx="2307347" cy="28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12453" y="4083906"/>
            <a:ext cx="3810805" cy="27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7379" y="4556537"/>
            <a:ext cx="754797" cy="27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25590" y="4556537"/>
            <a:ext cx="3847625" cy="28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28444" y="4556537"/>
            <a:ext cx="1282541" cy="27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05105" y="5023031"/>
            <a:ext cx="1043215" cy="28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79004" y="5029169"/>
            <a:ext cx="2632585" cy="28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54546" y="5023031"/>
            <a:ext cx="2344167" cy="28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05105" y="5495663"/>
            <a:ext cx="6112016" cy="28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05105" y="5968295"/>
            <a:ext cx="4522647" cy="28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352299" y="5968295"/>
            <a:ext cx="1558687" cy="28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23515" y="6440927"/>
            <a:ext cx="1669145" cy="27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70621" y="6447065"/>
            <a:ext cx="797753" cy="27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06597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6574" y="3633826"/>
            <a:ext cx="5065853" cy="42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6129" y="3624867"/>
            <a:ext cx="3768064" cy="41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723" y="4314693"/>
            <a:ext cx="8896570" cy="42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8673" y="5004519"/>
            <a:ext cx="4349831" cy="42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9057" y="5004519"/>
            <a:ext cx="4466185" cy="41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8673" y="5685386"/>
            <a:ext cx="6014582" cy="41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39664" y="5694345"/>
            <a:ext cx="2595578" cy="41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83752" y="5864562"/>
            <a:ext cx="322209" cy="4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38673" y="6384171"/>
            <a:ext cx="1646849" cy="41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412875"/>
            <a:ext cx="11182350" cy="4552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28025" y="3608705"/>
            <a:ext cx="129540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688070" y="4004945"/>
            <a:ext cx="129540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16090" y="4415790"/>
            <a:ext cx="129540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4335" y="4797425"/>
            <a:ext cx="129540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1945" y="5589270"/>
            <a:ext cx="129540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1412875"/>
            <a:ext cx="7786370" cy="55251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343660" y="692785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980160"/>
            <a:ext cx="802461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079865" cy="55905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12125" y="3933190"/>
            <a:ext cx="53911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487805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4302777"/>
            <a:ext cx="361813" cy="381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313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941051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88636" y="1745475"/>
            <a:ext cx="284448" cy="31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286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24246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2025-07-22T12:43:29Z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