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3825" y="2762250"/>
            <a:ext cx="432435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37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640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4817" y="6421666"/>
            <a:ext cx="291414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6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79153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7969" y="3962953"/>
            <a:ext cx="259192" cy="2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6676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239" y="1564768"/>
            <a:ext cx="252277" cy="23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1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405130"/>
            <a:ext cx="371335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938625"/>
            <a:ext cx="352292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0276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2484" y="2710490"/>
            <a:ext cx="265297" cy="31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7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3933161"/>
            <a:ext cx="428463" cy="38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182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6412" y="4251855"/>
            <a:ext cx="367190" cy="3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