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098800"/>
            <a:ext cx="480060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72540"/>
            <a:ext cx="11353800" cy="530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3381" y="17700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435" y="39313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" y="827405"/>
            <a:ext cx="10726420" cy="559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4981" y="1788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8036" y="44301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" y="1448435"/>
            <a:ext cx="1130935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95" y="2012950"/>
            <a:ext cx="108712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6363" y="25366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117725"/>
            <a:ext cx="11290300" cy="262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3" y="26290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831975"/>
            <a:ext cx="11322050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362075"/>
            <a:ext cx="109283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217" y="1816223"/>
            <a:ext cx="11368692" cy="4159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772920"/>
            <a:ext cx="112522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20875"/>
            <a:ext cx="1085850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688" y="2407350"/>
            <a:ext cx="11110075" cy="2977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30"/>
            <a:ext cx="11258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434" y="3894405"/>
            <a:ext cx="11082365" cy="2330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41120"/>
            <a:ext cx="113030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417" y="5150550"/>
            <a:ext cx="10749856" cy="1148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" y="1318895"/>
            <a:ext cx="113030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412365"/>
            <a:ext cx="112585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144" y="29153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51585"/>
            <a:ext cx="10858500" cy="202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3377565"/>
            <a:ext cx="108267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435" y="3894406"/>
            <a:ext cx="10648256" cy="2607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98575"/>
            <a:ext cx="11283950" cy="426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330325"/>
            <a:ext cx="1082675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217" y="4125314"/>
            <a:ext cx="10768328" cy="1924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562100"/>
            <a:ext cx="109283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62" y="4346987"/>
            <a:ext cx="10842220" cy="1619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89050"/>
            <a:ext cx="1132205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1280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0253" y="35618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543050"/>
            <a:ext cx="11252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4145" y="15114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98575"/>
            <a:ext cx="113220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62" y="29615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1110"/>
            <a:ext cx="11322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1280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435" y="45871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41120"/>
            <a:ext cx="1127125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18808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1390650"/>
            <a:ext cx="113030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" y="3606800"/>
            <a:ext cx="10033000" cy="93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21853" y="24627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571625"/>
            <a:ext cx="112712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3220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2025-07-21T09:04:36Z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