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42" r:id="rId3"/>
    <p:sldId id="302" r:id="rId4"/>
    <p:sldId id="324" r:id="rId5"/>
    <p:sldId id="341" r:id="rId6"/>
    <p:sldId id="340" r:id="rId7"/>
    <p:sldId id="339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7270" y="2966720"/>
            <a:ext cx="50768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1961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12983" y="6368648"/>
            <a:ext cx="301132" cy="30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7052" y="2701858"/>
            <a:ext cx="333249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914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17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6345044"/>
            <a:ext cx="418942" cy="39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81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1458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5963" y="5512083"/>
            <a:ext cx="8373933" cy="39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7355" y="6296660"/>
            <a:ext cx="486791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03876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462" y="2989033"/>
            <a:ext cx="2285099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2613" y="2989033"/>
            <a:ext cx="4212606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0708" y="2989033"/>
            <a:ext cx="1892620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905" y="3801122"/>
            <a:ext cx="427365" cy="40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2323" y="3801122"/>
            <a:ext cx="6044175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1986" y="3801122"/>
            <a:ext cx="1901342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3905" y="4613212"/>
            <a:ext cx="427365" cy="40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2323" y="4621944"/>
            <a:ext cx="3898623" cy="40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88991" y="4613212"/>
            <a:ext cx="4064338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5183" y="5425301"/>
            <a:ext cx="6794246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39203" y="5434033"/>
            <a:ext cx="1814124" cy="39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5183" y="6246122"/>
            <a:ext cx="837288" cy="39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99689" y="6237390"/>
            <a:ext cx="5180721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33342" y="6246122"/>
            <a:ext cx="1133827" cy="40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195070"/>
            <a:ext cx="11153775" cy="44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370" y="2391410"/>
            <a:ext cx="71120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808345" y="2905760"/>
            <a:ext cx="71120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9295" y="3375660"/>
            <a:ext cx="124015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8480" y="3898900"/>
            <a:ext cx="74231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4290" y="4374515"/>
            <a:ext cx="67119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0190" y="5219700"/>
            <a:ext cx="123698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1425575"/>
            <a:ext cx="7625080" cy="5457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69215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605" y="908405"/>
            <a:ext cx="839438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84344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54290" y="3209925"/>
            <a:ext cx="35623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17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1596600"/>
            <a:ext cx="361813" cy="38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132965"/>
            <a:ext cx="7164070" cy="366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69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87395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464" y="3498412"/>
            <a:ext cx="322872" cy="29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6299226"/>
            <a:ext cx="352292" cy="3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2025-07-22T13:38:54Z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