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43" r:id="rId3"/>
    <p:sldId id="302" r:id="rId4"/>
    <p:sldId id="324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2020" y="2661920"/>
            <a:ext cx="5267325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896140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70195" y="2760289"/>
            <a:ext cx="285922" cy="30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964980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56725" y="2743199"/>
            <a:ext cx="364602" cy="32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015"/>
            <a:ext cx="724870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15702" y="4123068"/>
            <a:ext cx="273880" cy="24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32925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75594" y="2814273"/>
            <a:ext cx="320892" cy="355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6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32133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21268" y="3590002"/>
            <a:ext cx="281753" cy="321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0831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45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836015"/>
            <a:ext cx="542464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71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1712" y="2197168"/>
            <a:ext cx="9502367" cy="44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0277" y="3008141"/>
            <a:ext cx="5055869" cy="43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44181" y="2998600"/>
            <a:ext cx="4189420" cy="45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0755" y="3809574"/>
            <a:ext cx="9502367" cy="44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1234" y="4620548"/>
            <a:ext cx="2865944" cy="44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73299" y="4630088"/>
            <a:ext cx="1237783" cy="43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" y="1557020"/>
            <a:ext cx="11182350" cy="3743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00190" y="2420620"/>
            <a:ext cx="727710" cy="23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6311900" y="2853055"/>
            <a:ext cx="727710" cy="23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31585" y="3222625"/>
            <a:ext cx="727710" cy="23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31585" y="3557270"/>
            <a:ext cx="727710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94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40755" y="3168164"/>
            <a:ext cx="9502367" cy="44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8841" y="3987762"/>
            <a:ext cx="9454760" cy="4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0277" y="4788301"/>
            <a:ext cx="9483324" cy="4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0755" y="5588839"/>
            <a:ext cx="9492846" cy="45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062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329961"/>
            <a:ext cx="9521410" cy="44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140364"/>
            <a:ext cx="5217732" cy="43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87204" y="3130830"/>
            <a:ext cx="4008513" cy="44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941233"/>
            <a:ext cx="9511889" cy="44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761170"/>
            <a:ext cx="952141" cy="41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69269" y="4751635"/>
            <a:ext cx="8474055" cy="44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5562038"/>
            <a:ext cx="7607607" cy="43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96120" y="5562038"/>
            <a:ext cx="1637682" cy="43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6372441"/>
            <a:ext cx="2608866" cy="43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150"/>
            <a:ext cx="11340000" cy="4806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797" r="3967"/>
          <a:stretch>
            <a:fillRect/>
          </a:stretch>
        </p:blipFill>
        <p:spPr>
          <a:xfrm>
            <a:off x="1415415" y="764540"/>
            <a:ext cx="1008189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5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8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100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943552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88339" y="3348392"/>
            <a:ext cx="356506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788" r="7205"/>
          <a:stretch>
            <a:fillRect/>
          </a:stretch>
        </p:blipFill>
        <p:spPr>
          <a:xfrm>
            <a:off x="1487805" y="620395"/>
            <a:ext cx="94329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0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48010" y="4541273"/>
            <a:ext cx="352292" cy="39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911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66</cp:revision>
  <dcterms:created xsi:type="dcterms:W3CDTF">2015-09-16T06:44:00Z</dcterms:created>
  <dcterms:modified xsi:type="dcterms:W3CDTF">2025-07-22T13:49:07Z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