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6975" y="3108325"/>
            <a:ext cx="4718050" cy="641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1570" y="784860"/>
            <a:ext cx="10915650" cy="56089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89708" y="175157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17417" y="334946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285" y="781050"/>
            <a:ext cx="10772775" cy="55314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97344" y="128051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23453" y="431927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841500"/>
            <a:ext cx="11303000" cy="317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11017" y="230575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900" y="1543050"/>
            <a:ext cx="11252200" cy="37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900" y="2051050"/>
            <a:ext cx="10871200" cy="3181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1017" y="253666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268730"/>
            <a:ext cx="113030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1779" y="4485533"/>
            <a:ext cx="11017711" cy="17767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2136775"/>
            <a:ext cx="11322050" cy="25844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875" y="1851025"/>
            <a:ext cx="10890250" cy="315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2398" y="2924587"/>
            <a:ext cx="11082365" cy="2534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873250"/>
            <a:ext cx="11290300" cy="31115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100" y="1701800"/>
            <a:ext cx="10845800" cy="345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7817" y="2185677"/>
            <a:ext cx="11220910" cy="34300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235710"/>
            <a:ext cx="11220450" cy="408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615" y="5318760"/>
            <a:ext cx="10775950" cy="1384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57415" y="4467061"/>
            <a:ext cx="10565129" cy="7791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5887" y="5870988"/>
            <a:ext cx="10565129" cy="7791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505585"/>
            <a:ext cx="11239500" cy="98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500" y="2591435"/>
            <a:ext cx="11303000" cy="2863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377433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1341120"/>
            <a:ext cx="11322050" cy="4826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150" y="1682750"/>
            <a:ext cx="10807700" cy="349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1926" y="2185677"/>
            <a:ext cx="10602074" cy="3420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838200"/>
            <a:ext cx="108585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99162" y="4097605"/>
            <a:ext cx="10380402" cy="24232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1981200"/>
            <a:ext cx="11271250" cy="289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6435" y="326633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301750"/>
            <a:ext cx="11303000" cy="516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38725" y="131746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75671" y="486422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073275"/>
            <a:ext cx="11334750" cy="2711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6435" y="201018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1863725"/>
            <a:ext cx="11271250" cy="313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29490" y="290611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1268730"/>
            <a:ext cx="11322050" cy="525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20253" y="127127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75671" y="389440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304925"/>
            <a:ext cx="112903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38726" y="231498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780" y="1501140"/>
            <a:ext cx="11303000" cy="1479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70" y="3141345"/>
            <a:ext cx="10795000" cy="1498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20253" y="309084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2025-07-21T08:49:38Z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