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51" r:id="rId5"/>
    <p:sldId id="350" r:id="rId6"/>
    <p:sldId id="349" r:id="rId7"/>
    <p:sldId id="347" r:id="rId8"/>
    <p:sldId id="346" r:id="rId9"/>
    <p:sldId id="344" r:id="rId10"/>
    <p:sldId id="343" r:id="rId11"/>
    <p:sldId id="341" r:id="rId12"/>
    <p:sldId id="340" r:id="rId13"/>
    <p:sldId id="338" r:id="rId14"/>
    <p:sldId id="337" r:id="rId15"/>
    <p:sldId id="335" r:id="rId16"/>
    <p:sldId id="333" r:id="rId17"/>
    <p:sldId id="332" r:id="rId18"/>
    <p:sldId id="330" r:id="rId19"/>
    <p:sldId id="329" r:id="rId20"/>
    <p:sldId id="328" r:id="rId21"/>
    <p:sldId id="327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4395" y="3028950"/>
            <a:ext cx="536257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78694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252532"/>
            <a:ext cx="1932846" cy="42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54760" y="2252532"/>
            <a:ext cx="7512392" cy="4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119166"/>
            <a:ext cx="2447002" cy="42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7002" y="3147737"/>
            <a:ext cx="695062" cy="39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9622" y="3119166"/>
            <a:ext cx="6017531" cy="4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985895"/>
            <a:ext cx="99072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852435"/>
            <a:ext cx="9445239" cy="4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719069"/>
            <a:ext cx="1304433" cy="4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64145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1712" y="3321729"/>
            <a:ext cx="9426196" cy="4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4198962"/>
            <a:ext cx="9407153" cy="4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755" y="5066659"/>
            <a:ext cx="7150579" cy="42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38891" y="5057124"/>
            <a:ext cx="2009017" cy="4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1234" y="5934356"/>
            <a:ext cx="1656725" cy="42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06952" y="5924821"/>
            <a:ext cx="4494105" cy="4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77178" y="5943891"/>
            <a:ext cx="1228261" cy="42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9536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1743" y="3896747"/>
            <a:ext cx="9031431" cy="43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4955" y="4733719"/>
            <a:ext cx="9068219" cy="42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3349" y="5570691"/>
            <a:ext cx="9049825" cy="43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4425" y="6416675"/>
            <a:ext cx="916749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3453882"/>
            <a:ext cx="9359546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1712" y="4321058"/>
            <a:ext cx="9426196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319" y="5188235"/>
            <a:ext cx="1856675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3551" y="5188235"/>
            <a:ext cx="7264835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1234" y="6055411"/>
            <a:ext cx="9407153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7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348006"/>
            <a:ext cx="4113249" cy="45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3249" y="2348006"/>
            <a:ext cx="5379596" cy="45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205300"/>
            <a:ext cx="9530930" cy="45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072119"/>
            <a:ext cx="5455768" cy="4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91889" y="4072119"/>
            <a:ext cx="1237783" cy="4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77279" y="4072119"/>
            <a:ext cx="2047103" cy="4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95768" y="4110221"/>
            <a:ext cx="276120" cy="33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0820" y="4939030"/>
            <a:ext cx="190119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367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139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413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022639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1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3328515"/>
            <a:ext cx="8140806" cy="43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7732" y="3338037"/>
            <a:ext cx="1275869" cy="41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4195080"/>
            <a:ext cx="1237783" cy="43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8977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154" y="3883231"/>
            <a:ext cx="9104303" cy="43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8604" y="4707131"/>
            <a:ext cx="3897922" cy="42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5278" y="4707131"/>
            <a:ext cx="924155" cy="43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1784" y="4716285"/>
            <a:ext cx="3971123" cy="42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9454" y="5540185"/>
            <a:ext cx="1830010" cy="42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49465" y="5540185"/>
            <a:ext cx="6569738" cy="42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02855" y="5558494"/>
            <a:ext cx="457502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0304" y="6373240"/>
            <a:ext cx="658803" cy="42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062310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1712" y="3453882"/>
            <a:ext cx="9407153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4282941"/>
            <a:ext cx="9407153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5140588"/>
            <a:ext cx="3808564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73098" y="5131058"/>
            <a:ext cx="5427204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1712" y="5969647"/>
            <a:ext cx="9416675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462081"/>
            <a:ext cx="9445239" cy="44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309651"/>
            <a:ext cx="9445239" cy="44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147697"/>
            <a:ext cx="9435717" cy="43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985744"/>
            <a:ext cx="9426196" cy="44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833313"/>
            <a:ext cx="2380352" cy="41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7650" y="4833620"/>
            <a:ext cx="757999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671360"/>
            <a:ext cx="1770982" cy="43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bldLvl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0518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9190" y="3896360"/>
            <a:ext cx="953198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5070" y="4722495"/>
            <a:ext cx="939800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9190" y="5539740"/>
            <a:ext cx="984567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0415" y="6356985"/>
            <a:ext cx="949007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7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415469"/>
            <a:ext cx="2189924" cy="4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9395" y="2405938"/>
            <a:ext cx="6807808" cy="4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14811" y="2701422"/>
            <a:ext cx="171385" cy="12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254264"/>
            <a:ext cx="9483324" cy="4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112122"/>
            <a:ext cx="9445239" cy="4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950917"/>
            <a:ext cx="4075163" cy="4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73198" y="4960449"/>
            <a:ext cx="4332241" cy="4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04106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874941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0614" y="1898494"/>
            <a:ext cx="1689644" cy="33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1262" y="1898494"/>
            <a:ext cx="3114822" cy="3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48124" y="1898494"/>
            <a:ext cx="2343463" cy="3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0614" y="2560298"/>
            <a:ext cx="947670" cy="33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6634" y="2560298"/>
            <a:ext cx="6178221" cy="3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0614" y="3214750"/>
            <a:ext cx="2850356" cy="3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47087" y="3207396"/>
            <a:ext cx="4444499" cy="34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0614" y="3869201"/>
            <a:ext cx="947670" cy="33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54595" y="3861847"/>
            <a:ext cx="6214952" cy="34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0614" y="4523652"/>
            <a:ext cx="2145113" cy="3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34498" y="4516298"/>
            <a:ext cx="5149741" cy="3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0614" y="5170750"/>
            <a:ext cx="6031295" cy="34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60260" y="5170750"/>
            <a:ext cx="1123980" cy="33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0614" y="5825201"/>
            <a:ext cx="7331587" cy="34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0614" y="6487005"/>
            <a:ext cx="1314984" cy="33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858641" y="6479652"/>
            <a:ext cx="3342557" cy="34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2025-07-22T14:16:56Z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