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42" r:id="rId4"/>
    <p:sldId id="324" r:id="rId5"/>
    <p:sldId id="341" r:id="rId6"/>
    <p:sldId id="340" r:id="rId7"/>
    <p:sldId id="339" r:id="rId8"/>
    <p:sldId id="338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0950" y="3086100"/>
            <a:ext cx="46101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1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836015"/>
            <a:ext cx="684980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84202" y="4011638"/>
            <a:ext cx="212798" cy="23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718111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482231" y="3230870"/>
            <a:ext cx="229120" cy="24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4399358"/>
            <a:ext cx="361813" cy="3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80160"/>
            <a:ext cx="81500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047677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83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192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716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464312"/>
            <a:ext cx="10254559" cy="4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456562"/>
            <a:ext cx="8045591" cy="4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15113" y="3456562"/>
            <a:ext cx="2161359" cy="4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448812"/>
            <a:ext cx="733148" cy="41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3576" y="4439271"/>
            <a:ext cx="8578790" cy="4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28967" y="4448812"/>
            <a:ext cx="457027" cy="42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1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405031"/>
            <a:ext cx="5284382" cy="4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6297" y="2414555"/>
            <a:ext cx="4998739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95573"/>
            <a:ext cx="10283122" cy="4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386115"/>
            <a:ext cx="752191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0705" y="4395639"/>
            <a:ext cx="428463" cy="4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6297" y="4376590"/>
            <a:ext cx="6074659" cy="4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10478" y="4386115"/>
            <a:ext cx="2694558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5367133"/>
            <a:ext cx="4084685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82720" y="5376657"/>
            <a:ext cx="1237783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2014220"/>
            <a:ext cx="11163300" cy="2828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2400" y="2853055"/>
            <a:ext cx="118364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528435" y="3582670"/>
            <a:ext cx="973455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2080" y="4014470"/>
            <a:ext cx="973455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8210" y="4465320"/>
            <a:ext cx="681355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1403985"/>
            <a:ext cx="8054340" cy="54540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487805" y="620395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05" y="980160"/>
            <a:ext cx="859538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808052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61764" y="6507031"/>
            <a:ext cx="237462" cy="27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559560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1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28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988540"/>
            <a:ext cx="11340000" cy="3849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8652" y="2245779"/>
            <a:ext cx="371335" cy="39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093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6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5368520"/>
            <a:ext cx="361813" cy="4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2025-07-22T13:57:53Z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