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2990850"/>
            <a:ext cx="53625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325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2014" y="2209761"/>
            <a:ext cx="271317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5233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7752" y="3005975"/>
            <a:ext cx="397606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6138965"/>
            <a:ext cx="371335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248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5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2295255"/>
            <a:ext cx="428463" cy="39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637155"/>
            <a:ext cx="10951845" cy="433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832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3841" y="3589852"/>
            <a:ext cx="272443" cy="27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90876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0991" y="2737112"/>
            <a:ext cx="297579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1085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8710" y="3546159"/>
            <a:ext cx="226806" cy="25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74788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3437" y="2146444"/>
            <a:ext cx="21978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1915"/>
            <a:ext cx="92167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0585" y="2762769"/>
            <a:ext cx="294069" cy="3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4696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0420" y="2960347"/>
            <a:ext cx="386788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1915"/>
            <a:ext cx="88844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3803" y="3612632"/>
            <a:ext cx="283468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0" y="1008100"/>
            <a:ext cx="11340000" cy="287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752" y="2229755"/>
            <a:ext cx="333249" cy="38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500755"/>
            <a:ext cx="10697210" cy="354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363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4436" y="6408803"/>
            <a:ext cx="327263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9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9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267" y="6356860"/>
            <a:ext cx="342769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