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44" r:id="rId4"/>
    <p:sldId id="32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045" y="2395220"/>
            <a:ext cx="7153275" cy="2066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4369731"/>
            <a:ext cx="342770" cy="3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9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9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1529059"/>
            <a:ext cx="352292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3799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42008" y="6435950"/>
            <a:ext cx="409496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36625"/>
            <a:ext cx="10462260" cy="4504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2780665"/>
            <a:ext cx="65151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5085080"/>
            <a:ext cx="10462260" cy="1694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780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3627" y="2243092"/>
            <a:ext cx="312040" cy="33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54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0088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619250"/>
            <a:ext cx="11201400" cy="3619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88070" y="2780665"/>
            <a:ext cx="129222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584065" y="3296920"/>
            <a:ext cx="67627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55820" y="3742690"/>
            <a:ext cx="67627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530" y="4305935"/>
            <a:ext cx="96520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7665" y="4788535"/>
            <a:ext cx="60833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456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64856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5745" y="2044065"/>
            <a:ext cx="69189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1744" y="2043791"/>
            <a:ext cx="1911891" cy="37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595" y="2781344"/>
            <a:ext cx="6699719" cy="37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5922" y="2773239"/>
            <a:ext cx="2049612" cy="37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7595" y="3510791"/>
            <a:ext cx="1442019" cy="37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64044" y="3502686"/>
            <a:ext cx="1231387" cy="38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87065" y="3502660"/>
            <a:ext cx="600773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7595" y="4232134"/>
            <a:ext cx="3507834" cy="37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0364" y="4240239"/>
            <a:ext cx="5055169" cy="36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7595" y="4969686"/>
            <a:ext cx="8781737" cy="38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7595" y="5707239"/>
            <a:ext cx="8806040" cy="37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06070" y="6436995"/>
            <a:ext cx="194183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1489075"/>
            <a:ext cx="7701280" cy="5368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343660" y="692785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7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3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14222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97128" y="6407043"/>
            <a:ext cx="383207" cy="34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8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538765"/>
            <a:ext cx="361813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75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66</cp:revision>
  <dcterms:created xsi:type="dcterms:W3CDTF">2015-09-16T06:44:00Z</dcterms:created>
  <dcterms:modified xsi:type="dcterms:W3CDTF">2025-07-22T13:48:58Z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