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4" r:id="rId4"/>
    <p:sldId id="32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4970" y="3061970"/>
            <a:ext cx="37814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7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9051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72658" y="3345171"/>
            <a:ext cx="347937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06465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07389" y="6447067"/>
            <a:ext cx="304710" cy="27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02788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796510"/>
            <a:ext cx="11340000" cy="1880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275" y="6085460"/>
            <a:ext cx="361813" cy="39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9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1669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64247" y="6191352"/>
            <a:ext cx="412547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2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45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47800"/>
            <a:ext cx="11163300" cy="3962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24880" y="2841625"/>
            <a:ext cx="132842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384290" y="3933190"/>
            <a:ext cx="118999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00190" y="4331335"/>
            <a:ext cx="82994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6090" y="4710430"/>
            <a:ext cx="87630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1900" y="5060950"/>
            <a:ext cx="78041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43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0210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9702" y="2133767"/>
            <a:ext cx="8233290" cy="34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702" y="2823674"/>
            <a:ext cx="2870668" cy="34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2155" y="2823674"/>
            <a:ext cx="5180837" cy="35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702" y="3521162"/>
            <a:ext cx="8233290" cy="34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702" y="4211069"/>
            <a:ext cx="5726188" cy="35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7675" y="4211069"/>
            <a:ext cx="2317743" cy="35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702" y="4908558"/>
            <a:ext cx="8233290" cy="35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9702" y="5598465"/>
            <a:ext cx="8240864" cy="35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9702" y="6295953"/>
            <a:ext cx="3060026" cy="35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9385" y="6295953"/>
            <a:ext cx="984662" cy="34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268730"/>
            <a:ext cx="9060815" cy="558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62039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0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22945" cy="5699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92035" y="2996565"/>
            <a:ext cx="4876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3410276"/>
            <a:ext cx="428463" cy="38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3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33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3406818"/>
            <a:ext cx="361813" cy="3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66</cp:revision>
  <dcterms:created xsi:type="dcterms:W3CDTF">2015-09-16T06:44:00Z</dcterms:created>
  <dcterms:modified xsi:type="dcterms:W3CDTF">2025-07-22T13:48:51Z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