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570" y="2966720"/>
            <a:ext cx="48482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4105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180" y="3887376"/>
            <a:ext cx="8517663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180" y="4709845"/>
            <a:ext cx="8517663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180" y="5532314"/>
            <a:ext cx="8541367" cy="36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515" y="6346825"/>
            <a:ext cx="593280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2700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296" y="3412722"/>
            <a:ext cx="10248060" cy="4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260" y="4396740"/>
            <a:ext cx="1112329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834" y="5381341"/>
            <a:ext cx="10248059" cy="4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6785" y="6365875"/>
            <a:ext cx="79578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86780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40035" cy="54933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9536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621" y="4652766"/>
            <a:ext cx="9794780" cy="43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833" y="5462146"/>
            <a:ext cx="9859159" cy="44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030" y="6280785"/>
            <a:ext cx="565848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425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967" y="4393347"/>
            <a:ext cx="8377687" cy="36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2834" y="4542401"/>
            <a:ext cx="109819" cy="7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967" y="5083700"/>
            <a:ext cx="5169377" cy="36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6141" y="5091545"/>
            <a:ext cx="3035734" cy="36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123" y="5789743"/>
            <a:ext cx="8385530" cy="36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967" y="6472251"/>
            <a:ext cx="964845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7297" y="6480096"/>
            <a:ext cx="1011911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4498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6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539273"/>
            <a:ext cx="10302166" cy="4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3530493"/>
            <a:ext cx="10311687" cy="4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4512182"/>
            <a:ext cx="704584" cy="4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989" y="4521713"/>
            <a:ext cx="1228261" cy="4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255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