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1" r:id="rId4"/>
    <p:sldId id="324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5675" y="2966720"/>
            <a:ext cx="52006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444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9223" y="1534476"/>
            <a:ext cx="294951" cy="31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841721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39369" y="3414606"/>
            <a:ext cx="268559" cy="2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4983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4150" y="6373665"/>
            <a:ext cx="279130" cy="3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3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806171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476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570" y="2961611"/>
            <a:ext cx="889588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9543" y="2961611"/>
            <a:ext cx="3643754" cy="33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8332" y="2968733"/>
            <a:ext cx="2177712" cy="32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3571" y="3680868"/>
            <a:ext cx="241968" cy="1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3570" y="3666626"/>
            <a:ext cx="7095359" cy="33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570" y="4371640"/>
            <a:ext cx="5807234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5838" y="4364519"/>
            <a:ext cx="1110206" cy="33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6453" y="5076655"/>
            <a:ext cx="2320047" cy="32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1534" y="5069533"/>
            <a:ext cx="4583161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9153" y="5774548"/>
            <a:ext cx="7031308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0686" y="6472441"/>
            <a:ext cx="4618743" cy="33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82931" y="6479563"/>
            <a:ext cx="918055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3352378"/>
            <a:ext cx="9454760" cy="45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4297264"/>
            <a:ext cx="4322720" cy="43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528445"/>
            <a:ext cx="11172825" cy="38004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20055" y="2364105"/>
            <a:ext cx="130302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2985" y="2861310"/>
            <a:ext cx="124206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4380" y="3238500"/>
            <a:ext cx="155067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0190" y="3632200"/>
            <a:ext cx="12446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45100" y="4068445"/>
            <a:ext cx="112458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2625" y="4437380"/>
            <a:ext cx="112458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32625" y="4856480"/>
            <a:ext cx="112458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2530"/>
            <a:ext cx="10286365" cy="5584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5486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0025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6015"/>
            <a:ext cx="914265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9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9719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60130" y="3738880"/>
            <a:ext cx="42354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6760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3219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9848" y="6481018"/>
            <a:ext cx="227465" cy="25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2025-07-22T13:15:45Z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