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43" r:id="rId3"/>
    <p:sldId id="302" r:id="rId4"/>
    <p:sldId id="324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095500"/>
            <a:ext cx="981075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7877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8216" y="4959616"/>
            <a:ext cx="312288" cy="33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80226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81764" y="4294491"/>
            <a:ext cx="262706" cy="2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2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2434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4657" y="6319227"/>
            <a:ext cx="349292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4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7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3355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7643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05" y="6238240"/>
            <a:ext cx="33762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1289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73" y="4279144"/>
            <a:ext cx="8487605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378" y="4986029"/>
            <a:ext cx="858966" cy="39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7372" y="4986029"/>
            <a:ext cx="4294830" cy="39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4817" y="4977512"/>
            <a:ext cx="3027642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387" y="5684398"/>
            <a:ext cx="8453586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7378" y="6382766"/>
            <a:ext cx="2763999" cy="39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68011" y="6391283"/>
            <a:ext cx="1105599" cy="39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61795"/>
            <a:ext cx="11315700" cy="3533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27575" y="2769870"/>
            <a:ext cx="66294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600190" y="3979545"/>
            <a:ext cx="66294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91810" y="4403090"/>
            <a:ext cx="66294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6315" y="4403090"/>
            <a:ext cx="66294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2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9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177133"/>
            <a:ext cx="5741410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881" y="2167602"/>
            <a:ext cx="3532443" cy="4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58702"/>
            <a:ext cx="4351284" cy="4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2949171"/>
            <a:ext cx="4932090" cy="4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49803"/>
            <a:ext cx="7055364" cy="4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15365" y="3749803"/>
            <a:ext cx="2437482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531372"/>
            <a:ext cx="3294408" cy="4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02015" y="4531372"/>
            <a:ext cx="6141309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312942"/>
            <a:ext cx="8540705" cy="4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57783" y="5312942"/>
            <a:ext cx="704584" cy="4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6104043"/>
            <a:ext cx="3694307" cy="4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124585"/>
            <a:ext cx="9683750" cy="5810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62039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124305"/>
            <a:ext cx="11340000" cy="5588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25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053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99092" y="6398854"/>
            <a:ext cx="427153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5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32609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24885" y="6306134"/>
            <a:ext cx="390154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59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