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41" r:id="rId4"/>
    <p:sldId id="324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8520" y="2861945"/>
            <a:ext cx="7934325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800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5642" y="3021374"/>
            <a:ext cx="408061" cy="362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1870"/>
            <a:ext cx="610946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4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5289" y="1471929"/>
            <a:ext cx="342770" cy="38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53230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0858" y="3100343"/>
            <a:ext cx="327200" cy="36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85893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928170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5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610" y="3979545"/>
            <a:ext cx="967168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59510" y="4771390"/>
            <a:ext cx="960247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1712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284" y="2768280"/>
            <a:ext cx="8480270" cy="40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0284" y="3494307"/>
            <a:ext cx="8514430" cy="40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0284" y="4220333"/>
            <a:ext cx="8522970" cy="40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0284" y="4946359"/>
            <a:ext cx="8522970" cy="39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4740" y="5663565"/>
            <a:ext cx="918400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0450" y="6390005"/>
            <a:ext cx="425386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21375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4735" y="2776220"/>
            <a:ext cx="878522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4735" y="3505200"/>
            <a:ext cx="882459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9025" y="4234180"/>
            <a:ext cx="897128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9025" y="4963795"/>
            <a:ext cx="921131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71880" y="5692775"/>
            <a:ext cx="919670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63214" y="6422050"/>
            <a:ext cx="617456" cy="39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2" grpId="0" bldLvl="0" animBg="1"/>
      <p:bldP spid="14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772920"/>
            <a:ext cx="11201400" cy="34956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00190" y="3755390"/>
            <a:ext cx="68453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680325" y="4115435"/>
            <a:ext cx="113347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33205" y="4488180"/>
            <a:ext cx="113347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48115" y="4856480"/>
            <a:ext cx="113347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1556385"/>
            <a:ext cx="7468870" cy="51041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97" r="3967"/>
          <a:stretch>
            <a:fillRect/>
          </a:stretch>
        </p:blipFill>
        <p:spPr>
          <a:xfrm>
            <a:off x="1343660" y="692785"/>
            <a:ext cx="1008189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764260"/>
            <a:ext cx="835989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829818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57331" y="2251302"/>
            <a:ext cx="257794" cy="28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788" r="7205"/>
          <a:stretch>
            <a:fillRect/>
          </a:stretch>
        </p:blipFill>
        <p:spPr>
          <a:xfrm>
            <a:off x="1487805" y="620395"/>
            <a:ext cx="94329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56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66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4043563"/>
            <a:ext cx="361813" cy="40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84818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2277" y="3155323"/>
            <a:ext cx="270622" cy="29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26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2025-07-22T12:21:53Z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