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42" r:id="rId4"/>
    <p:sldId id="324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5870" y="3057525"/>
            <a:ext cx="46196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4114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0275" y="3512528"/>
            <a:ext cx="268375" cy="28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796046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57732" y="2371851"/>
            <a:ext cx="233934" cy="26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15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244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433751"/>
            <a:ext cx="428463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8829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33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626053"/>
            <a:ext cx="9445239" cy="4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4541121"/>
            <a:ext cx="9435717" cy="4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5456188"/>
            <a:ext cx="9473803" cy="4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6380788"/>
            <a:ext cx="1228261" cy="4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6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2443419"/>
            <a:ext cx="2685037" cy="4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2871" y="2452946"/>
            <a:ext cx="6550730" cy="4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367511"/>
            <a:ext cx="2208967" cy="4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6322" y="3367511"/>
            <a:ext cx="3056371" cy="4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7430" y="3367511"/>
            <a:ext cx="3856171" cy="4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4282076"/>
            <a:ext cx="9473803" cy="4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0755" y="5196640"/>
            <a:ext cx="9483324" cy="4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0277" y="6111205"/>
            <a:ext cx="3561007" cy="4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9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43468"/>
            <a:ext cx="9492846" cy="4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58069"/>
            <a:ext cx="9511889" cy="4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272671"/>
            <a:ext cx="3380100" cy="4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0100" y="4272671"/>
            <a:ext cx="6112745" cy="4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187272"/>
            <a:ext cx="1942367" cy="4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0931" y="5187272"/>
            <a:ext cx="5646196" cy="4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3200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4963" y="2223928"/>
            <a:ext cx="8767785" cy="41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963" y="3065973"/>
            <a:ext cx="8750267" cy="41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963" y="3908017"/>
            <a:ext cx="4799946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1403" y="3908017"/>
            <a:ext cx="3722586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963" y="4750062"/>
            <a:ext cx="8767785" cy="41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963" y="5592107"/>
            <a:ext cx="8767785" cy="41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963" y="6442923"/>
            <a:ext cx="3328429" cy="39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98646" y="6442923"/>
            <a:ext cx="1138673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004695"/>
            <a:ext cx="11182350" cy="2847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4470" y="3213100"/>
            <a:ext cx="13957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896225" y="3994785"/>
            <a:ext cx="156591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24470" y="4436745"/>
            <a:ext cx="156591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1312545"/>
            <a:ext cx="6456045" cy="5057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6379845"/>
            <a:ext cx="6967855" cy="468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62039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980160"/>
            <a:ext cx="812612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7119620" cy="5780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77940" y="3981450"/>
            <a:ext cx="45974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1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9924" y="3767400"/>
            <a:ext cx="428463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2973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6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1643400"/>
            <a:ext cx="361813" cy="3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