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43" r:id="rId4"/>
    <p:sldId id="324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5395" y="3076575"/>
            <a:ext cx="46005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81124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6789" y="3048418"/>
            <a:ext cx="306515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1528974"/>
            <a:ext cx="361813" cy="3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64980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05338" y="6437876"/>
            <a:ext cx="307885" cy="33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5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35990"/>
            <a:ext cx="10904220" cy="3670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2924810"/>
            <a:ext cx="58737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70" y="4292600"/>
            <a:ext cx="10904220" cy="2668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81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466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3888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299" y="2799105"/>
            <a:ext cx="6818901" cy="3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7577" y="2799105"/>
            <a:ext cx="772546" cy="3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4299" y="3508944"/>
            <a:ext cx="7851590" cy="36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416" y="4218783"/>
            <a:ext cx="7827941" cy="37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065" y="4936509"/>
            <a:ext cx="2743326" cy="3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73392" y="4936509"/>
            <a:ext cx="5084615" cy="36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4299" y="5638460"/>
            <a:ext cx="7859474" cy="37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4299" y="6356186"/>
            <a:ext cx="2159975" cy="36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10768" y="6356186"/>
            <a:ext cx="1016922" cy="36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5225"/>
            <a:ext cx="10432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999" y="3829924"/>
            <a:ext cx="8715230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999" y="4619341"/>
            <a:ext cx="8723989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8240" y="5408758"/>
            <a:ext cx="8741506" cy="41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4265" y="6198235"/>
            <a:ext cx="850836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724025"/>
            <a:ext cx="11201400" cy="340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3430" y="3014980"/>
            <a:ext cx="1169670" cy="2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104380" y="3808095"/>
            <a:ext cx="63690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0550" y="4293235"/>
            <a:ext cx="63690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8570" y="4744085"/>
            <a:ext cx="210566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150"/>
            <a:ext cx="11340000" cy="472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415415" y="9804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7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868900"/>
            <a:ext cx="11340000" cy="18536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1915"/>
            <a:ext cx="101627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777954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87902" y="4066766"/>
            <a:ext cx="248213" cy="26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559560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010" y="4430952"/>
            <a:ext cx="361813" cy="38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1915"/>
            <a:ext cx="101881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2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454183"/>
            <a:ext cx="361813" cy="39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