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152650"/>
            <a:ext cx="1005840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1500492"/>
            <a:ext cx="371335" cy="3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3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0676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5978" y="1270850"/>
            <a:ext cx="371937" cy="3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667540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16636" y="2381636"/>
            <a:ext cx="196170" cy="2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8209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1456" y="1295353"/>
            <a:ext cx="288845" cy="30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1870"/>
            <a:ext cx="82080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4165" y="1484842"/>
            <a:ext cx="310129" cy="27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0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339973"/>
            <a:ext cx="333249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38158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63109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43866" y="1951642"/>
            <a:ext cx="185461" cy="21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14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71769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2462" y="1010909"/>
            <a:ext cx="210909" cy="24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1915"/>
            <a:ext cx="82647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7550" y="1871351"/>
            <a:ext cx="242877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1915"/>
            <a:ext cx="80383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8228" y="1848720"/>
            <a:ext cx="256471" cy="2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263062"/>
            <a:ext cx="333249" cy="38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92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346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67807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5084" y="1496877"/>
            <a:ext cx="216347" cy="2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71418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0000" y="1460260"/>
            <a:ext cx="209878" cy="2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