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275" y="3089275"/>
            <a:ext cx="37274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2101850"/>
            <a:ext cx="11283950" cy="265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962" y="20194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568450"/>
            <a:ext cx="1128395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726" y="205636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08685"/>
            <a:ext cx="108521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7344" y="185316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8871" y="40052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664970"/>
            <a:ext cx="1130300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515" y="2688590"/>
            <a:ext cx="10858500" cy="208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6435" y="21487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577975"/>
            <a:ext cx="11271250" cy="370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726" y="25828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82700"/>
            <a:ext cx="11303000" cy="4292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" y="764540"/>
            <a:ext cx="108585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20" y="2941320"/>
            <a:ext cx="11271250" cy="309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6580" y="1308223"/>
            <a:ext cx="10860693" cy="1462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37640"/>
            <a:ext cx="1085850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2515235"/>
            <a:ext cx="108140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816" y="1991713"/>
            <a:ext cx="10943819" cy="2755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73175"/>
            <a:ext cx="11303000" cy="507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017" y="3857460"/>
            <a:ext cx="10971528" cy="263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1120"/>
            <a:ext cx="113030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3525" y="4725677"/>
            <a:ext cx="10722147" cy="1545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" y="1794510"/>
            <a:ext cx="11258550" cy="93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" y="2885440"/>
            <a:ext cx="11271250" cy="207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64835" y="34048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939925"/>
            <a:ext cx="10826750" cy="297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034" y="2499715"/>
            <a:ext cx="10574365" cy="2801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1120"/>
            <a:ext cx="10820400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990" y="734695"/>
            <a:ext cx="4375150" cy="361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435225"/>
            <a:ext cx="10858500" cy="198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326" y="2786042"/>
            <a:ext cx="10999238" cy="1989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826770"/>
            <a:ext cx="108585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8399" y="5058188"/>
            <a:ext cx="10454292" cy="149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857375"/>
            <a:ext cx="112712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23057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46835"/>
            <a:ext cx="11322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962" y="17608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303020"/>
            <a:ext cx="11283950" cy="149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25" y="2978785"/>
            <a:ext cx="112839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6435" y="1280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5671" y="45132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85" y="972185"/>
            <a:ext cx="10759440" cy="552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8871" y="18808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51162" y="39590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6100"/>
            <a:ext cx="113157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1781" y="28876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412875"/>
            <a:ext cx="1130300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13636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" y="1292225"/>
            <a:ext cx="1123950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40" y="1807210"/>
            <a:ext cx="108267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1017" y="2804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2025-07-21T08:46:07Z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