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9" r:id="rId3"/>
    <p:sldId id="340" r:id="rId4"/>
    <p:sldId id="324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0" y="3114675"/>
            <a:ext cx="37719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69738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86450" y="2726116"/>
            <a:ext cx="204942" cy="23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9341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7714" y="1319250"/>
            <a:ext cx="339684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5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80457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3411" y="3364392"/>
            <a:ext cx="263463" cy="2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2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12899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87494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0614" y="1808474"/>
            <a:ext cx="7052428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9354" y="1808474"/>
            <a:ext cx="756666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614" y="2389392"/>
            <a:ext cx="7956021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614" y="2977662"/>
            <a:ext cx="5495017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1328" y="2977662"/>
            <a:ext cx="2284693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614" y="3565933"/>
            <a:ext cx="7985406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0614" y="4146850"/>
            <a:ext cx="5553787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75405" y="4146850"/>
            <a:ext cx="2240615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614" y="4735121"/>
            <a:ext cx="7970713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0614" y="5316038"/>
            <a:ext cx="947670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47249" y="5316038"/>
            <a:ext cx="6876117" cy="34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0614" y="5904309"/>
            <a:ext cx="7985406" cy="3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0614" y="6492580"/>
            <a:ext cx="580356" cy="32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4013" y="6492580"/>
            <a:ext cx="955016" cy="3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258550" cy="5076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31990" y="2516505"/>
            <a:ext cx="6324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319645" y="2924810"/>
            <a:ext cx="6324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60010" y="4436745"/>
            <a:ext cx="155067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5231130"/>
            <a:ext cx="6324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7935" y="5603240"/>
            <a:ext cx="63246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1196340"/>
            <a:ext cx="8518525" cy="5679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343660" y="548640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051915"/>
            <a:ext cx="86809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840345" cy="556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1990" y="2853055"/>
            <a:ext cx="4267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2547521"/>
            <a:ext cx="361813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132965"/>
            <a:ext cx="5511800" cy="488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5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89750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3693" y="3577581"/>
            <a:ext cx="271287" cy="30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3670"/>
            <a:ext cx="80018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0128" y="4222350"/>
            <a:ext cx="235149" cy="26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