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50" y="3114675"/>
            <a:ext cx="47371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2152650"/>
            <a:ext cx="113411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28035" y="215797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631950"/>
            <a:ext cx="11290300" cy="359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8726" y="31277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09725"/>
            <a:ext cx="113538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03380" y="32386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2111375"/>
            <a:ext cx="11303000" cy="263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5926" y="22133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305560"/>
            <a:ext cx="1129030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00" y="2392045"/>
            <a:ext cx="10890250" cy="262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57199" y="28414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898650"/>
            <a:ext cx="11309350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905000"/>
            <a:ext cx="108902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453" y="2333460"/>
            <a:ext cx="11156256" cy="2801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879600"/>
            <a:ext cx="11303000" cy="309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873250"/>
            <a:ext cx="1090930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3090" y="2915352"/>
            <a:ext cx="11313274" cy="2626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35" y="1307465"/>
            <a:ext cx="1127125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55" y="2404745"/>
            <a:ext cx="10890250" cy="143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1544955"/>
            <a:ext cx="11290300" cy="920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10" y="2580005"/>
            <a:ext cx="11315700" cy="2565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992544" y="36450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1651000"/>
            <a:ext cx="10960100" cy="355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634" y="2157968"/>
            <a:ext cx="11045421" cy="3439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9365"/>
            <a:ext cx="11290300" cy="526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20875"/>
            <a:ext cx="10858500" cy="301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798" y="2398115"/>
            <a:ext cx="10675965" cy="305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75" y="1250950"/>
            <a:ext cx="10814050" cy="248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675" y="3843655"/>
            <a:ext cx="10788650" cy="236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034" y="4882696"/>
            <a:ext cx="10925347" cy="1776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341120"/>
            <a:ext cx="11372850" cy="475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406525"/>
            <a:ext cx="10890250" cy="404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216" y="1880878"/>
            <a:ext cx="10740620" cy="1213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460500"/>
            <a:ext cx="1080770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852" y="3035423"/>
            <a:ext cx="11082365" cy="2838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939925"/>
            <a:ext cx="11290300" cy="297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49563" y="19270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35" y="1285875"/>
            <a:ext cx="113220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5598" y="122509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1016" y="55477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54125"/>
            <a:ext cx="1127125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75" y="1704340"/>
            <a:ext cx="11252200" cy="475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21853" y="11881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9489" y="44208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30"/>
            <a:ext cx="113093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6435" y="12805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1089" y="447629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98650"/>
            <a:ext cx="11353800" cy="306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7199" y="285069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68730"/>
            <a:ext cx="1127125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03380" y="17146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644650"/>
            <a:ext cx="11290300" cy="356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0253" y="26197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2025-07-21T08:57:42Z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