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3014345"/>
            <a:ext cx="79724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917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1017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1934" y="3005538"/>
            <a:ext cx="343893" cy="30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9172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818" y="4301911"/>
            <a:ext cx="9927235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818" y="5264630"/>
            <a:ext cx="3657402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8215" y="5255461"/>
            <a:ext cx="6049838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818" y="6227348"/>
            <a:ext cx="9927235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9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16247"/>
            <a:ext cx="6817329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5415" y="2616247"/>
            <a:ext cx="3446750" cy="4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617595"/>
            <a:ext cx="104533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618796"/>
            <a:ext cx="1894760" cy="4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4410" y="4609465"/>
            <a:ext cx="96132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620070"/>
            <a:ext cx="5512896" cy="4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10931" y="5620070"/>
            <a:ext cx="1237783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783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901" y="6275554"/>
            <a:ext cx="331736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379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229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7730" y="4348480"/>
            <a:ext cx="1050099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720" y="5310505"/>
            <a:ext cx="1025398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118" y="6254085"/>
            <a:ext cx="3740983" cy="4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0985" y="2509520"/>
            <a:ext cx="52882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462020"/>
            <a:ext cx="102635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6536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888" y="2083939"/>
            <a:ext cx="7781747" cy="34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952" y="2818348"/>
            <a:ext cx="6858982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3997" y="2818348"/>
            <a:ext cx="893702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420" y="3552757"/>
            <a:ext cx="1256995" cy="3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888" y="4272623"/>
            <a:ext cx="7803544" cy="34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420" y="5014304"/>
            <a:ext cx="7789013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420" y="5741441"/>
            <a:ext cx="1976316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888" y="6468579"/>
            <a:ext cx="6488422" cy="34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51489" y="6483121"/>
            <a:ext cx="908233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1153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2797" y="3527193"/>
            <a:ext cx="265740" cy="27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9983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0830" y="2088737"/>
            <a:ext cx="255194" cy="27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16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003" y="3569331"/>
            <a:ext cx="10108059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336" y="4531757"/>
            <a:ext cx="700004" cy="40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3" y="5456808"/>
            <a:ext cx="1876011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8014" y="5466152"/>
            <a:ext cx="8232048" cy="42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336" y="6428579"/>
            <a:ext cx="700004" cy="40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3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63225"/>
            <a:ext cx="4560755" cy="4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16475"/>
            <a:ext cx="8845390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379258"/>
            <a:ext cx="10330730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351574"/>
            <a:ext cx="3132544" cy="4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0579" y="5351574"/>
            <a:ext cx="4332240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035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7091" y="6449157"/>
            <a:ext cx="296329" cy="33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