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45" r:id="rId4"/>
    <p:sldId id="324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0825" y="2657475"/>
            <a:ext cx="6610350" cy="1543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6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4226785"/>
            <a:ext cx="342770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7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6118808"/>
            <a:ext cx="352292" cy="39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3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69687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10865" y="3731558"/>
            <a:ext cx="341294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4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4304035"/>
            <a:ext cx="352292" cy="3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61058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412875"/>
            <a:ext cx="11163300" cy="44958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72805" y="2759710"/>
            <a:ext cx="125095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104380" y="3210560"/>
            <a:ext cx="124587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04380" y="3573145"/>
            <a:ext cx="124587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3160" y="3971290"/>
            <a:ext cx="70421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6360" y="4797425"/>
            <a:ext cx="70421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2670" y="5182870"/>
            <a:ext cx="132524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740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43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783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70652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4041" y="2205735"/>
            <a:ext cx="8144510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3291" y="2196735"/>
            <a:ext cx="1384387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041" y="3015735"/>
            <a:ext cx="9753635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4720" y="3843735"/>
            <a:ext cx="305643" cy="17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041" y="3825735"/>
            <a:ext cx="9753635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041" y="4635735"/>
            <a:ext cx="2058601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89402" y="4626735"/>
            <a:ext cx="7461307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4041" y="5445735"/>
            <a:ext cx="3586821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55810" y="5445735"/>
            <a:ext cx="6121867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4041" y="6264735"/>
            <a:ext cx="4980197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64935" y="6264735"/>
            <a:ext cx="1168638" cy="4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105"/>
            <a:ext cx="11340000" cy="3612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415415" y="76454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64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859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9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67052" y="6202597"/>
            <a:ext cx="371335" cy="38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559560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5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5610414"/>
            <a:ext cx="333248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2025-07-22T14:01:13Z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