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43" r:id="rId3"/>
    <p:sldId id="302" r:id="rId4"/>
    <p:sldId id="324" r:id="rId5"/>
    <p:sldId id="342" r:id="rId6"/>
    <p:sldId id="341" r:id="rId7"/>
    <p:sldId id="340" r:id="rId8"/>
    <p:sldId id="339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3920" y="2700020"/>
            <a:ext cx="5343525" cy="1457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580990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68130" y="2536376"/>
            <a:ext cx="185370" cy="2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0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5291175"/>
            <a:ext cx="333249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896855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01123" y="4259303"/>
            <a:ext cx="293680" cy="30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2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80160"/>
            <a:ext cx="988294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2390"/>
            <a:ext cx="107536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359" y="1955591"/>
            <a:ext cx="9011069" cy="42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9417" y="2706044"/>
            <a:ext cx="3593593" cy="41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75243" y="2706044"/>
            <a:ext cx="5327185" cy="42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0388" y="3456497"/>
            <a:ext cx="2049612" cy="40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75728" y="3447456"/>
            <a:ext cx="6726700" cy="42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0388" y="4197909"/>
            <a:ext cx="6907283" cy="41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24370" y="4188867"/>
            <a:ext cx="1878058" cy="42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9417" y="4939320"/>
            <a:ext cx="8956895" cy="41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09417" y="5680732"/>
            <a:ext cx="6654466" cy="41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43788" y="5680732"/>
            <a:ext cx="2049612" cy="42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475" y="6431185"/>
            <a:ext cx="2085728" cy="41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957289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576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40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484630"/>
            <a:ext cx="11163300" cy="4286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40595" y="2242820"/>
            <a:ext cx="121475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95775" y="2667635"/>
            <a:ext cx="120523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4475" y="3068955"/>
            <a:ext cx="120523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4335" y="3776345"/>
            <a:ext cx="120523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2215" y="3776345"/>
            <a:ext cx="120523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87620" y="5013325"/>
            <a:ext cx="120523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31990" y="5411470"/>
            <a:ext cx="120523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317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138346"/>
            <a:ext cx="9521410" cy="4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919351"/>
            <a:ext cx="4703576" cy="4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92090" y="2919351"/>
            <a:ext cx="4579798" cy="4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709879"/>
            <a:ext cx="8007505" cy="4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96070" y="3728928"/>
            <a:ext cx="1418690" cy="40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490884"/>
            <a:ext cx="9540453" cy="4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271888"/>
            <a:ext cx="761712" cy="4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50226" y="5281413"/>
            <a:ext cx="1237783" cy="4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6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415415" y="620395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331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99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67052" y="5518941"/>
            <a:ext cx="361813" cy="39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487805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7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67052" y="5275893"/>
            <a:ext cx="333249" cy="381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2910"/>
            <a:ext cx="11340000" cy="7523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94032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4760" y="3188857"/>
            <a:ext cx="300020" cy="33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92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395464"/>
            <a:ext cx="333248" cy="39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66</cp:revision>
  <dcterms:created xsi:type="dcterms:W3CDTF">2015-09-16T06:44:00Z</dcterms:created>
  <dcterms:modified xsi:type="dcterms:W3CDTF">2025-07-22T13:25:23Z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