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45" r:id="rId4"/>
    <p:sldId id="32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652395"/>
            <a:ext cx="5810250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9653905" cy="854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1052550"/>
            <a:ext cx="96271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6347" y="2768434"/>
            <a:ext cx="282914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8762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4263" y="2964735"/>
            <a:ext cx="319621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7770"/>
            <a:ext cx="707393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29028" y="4243076"/>
            <a:ext cx="207882" cy="24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84984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4852" y="2991898"/>
            <a:ext cx="271152" cy="28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3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9958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5833547"/>
            <a:ext cx="2456523" cy="5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5843071"/>
            <a:ext cx="1409168" cy="5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492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3435" y="5426710"/>
            <a:ext cx="571055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0845" y="6256020"/>
            <a:ext cx="808863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7945" y="1395730"/>
            <a:ext cx="61207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2262877"/>
            <a:ext cx="1847153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0302" y="2262877"/>
            <a:ext cx="771234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7800" y="3129915"/>
            <a:ext cx="65665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3445" y="4016375"/>
            <a:ext cx="41783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78136" y="4893430"/>
            <a:ext cx="5855667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2970" y="5770245"/>
            <a:ext cx="54057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13" grpId="0" bldLvl="0" animBg="1"/>
      <p:bldP spid="16" grpId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60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749456"/>
            <a:ext cx="8216977" cy="4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4940052"/>
            <a:ext cx="333249" cy="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904" y="4749456"/>
            <a:ext cx="1247304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5549958"/>
            <a:ext cx="9435717" cy="4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6359990"/>
            <a:ext cx="9502367" cy="4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557020"/>
            <a:ext cx="11918315" cy="38271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752715" y="2564765"/>
            <a:ext cx="138493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0325" y="3326765"/>
            <a:ext cx="141351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6135" y="3742690"/>
            <a:ext cx="167132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325" y="4161790"/>
            <a:ext cx="167132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6045" y="4568190"/>
            <a:ext cx="136969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53770"/>
            <a:ext cx="6741158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2263305"/>
            <a:ext cx="2513652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64238"/>
            <a:ext cx="8483576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2141" y="3064238"/>
            <a:ext cx="971182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4886" y="3893775"/>
            <a:ext cx="466549" cy="1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74705"/>
            <a:ext cx="1247304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9647" y="3874705"/>
            <a:ext cx="5560503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43929" y="3874705"/>
            <a:ext cx="2399396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685173"/>
            <a:ext cx="1304433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412875"/>
            <a:ext cx="10995660" cy="5288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7645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015"/>
            <a:ext cx="104320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169785" cy="5622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28435" y="3300095"/>
            <a:ext cx="3435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45" y="720725"/>
            <a:ext cx="8513445" cy="859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1412875"/>
            <a:ext cx="8466455" cy="5360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1412875"/>
            <a:ext cx="5448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557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67</cp:revision>
  <dcterms:created xsi:type="dcterms:W3CDTF">2015-09-16T06:44:00Z</dcterms:created>
  <dcterms:modified xsi:type="dcterms:W3CDTF">2025-07-22T13:24:59Z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