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8" r:id="rId5"/>
    <p:sldId id="336" r:id="rId6"/>
    <p:sldId id="335" r:id="rId7"/>
    <p:sldId id="334" r:id="rId8"/>
    <p:sldId id="333" r:id="rId9"/>
    <p:sldId id="332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95420" y="2781300"/>
            <a:ext cx="4200525" cy="1295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70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794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43224" y="5417295"/>
            <a:ext cx="371335" cy="381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10461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04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2267" y="5387484"/>
            <a:ext cx="333248" cy="390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2667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8647430" cy="56083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52080" y="3739515"/>
            <a:ext cx="419735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rcRect l="8342"/>
          <a:stretch>
            <a:fillRect/>
          </a:stretch>
        </p:blipFill>
        <p:spPr>
          <a:xfrm>
            <a:off x="1559560" y="476250"/>
            <a:ext cx="10284460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334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2852775"/>
            <a:ext cx="11340000" cy="16737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52318" y="3904840"/>
            <a:ext cx="342770" cy="382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9204705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962718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85779" y="4301819"/>
            <a:ext cx="307164" cy="323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122295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46980" y="2112522"/>
            <a:ext cx="348654" cy="386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836015"/>
            <a:ext cx="713537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06093" y="3671116"/>
            <a:ext cx="269598" cy="239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764260"/>
            <a:ext cx="6136852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475823" y="1945078"/>
            <a:ext cx="231871" cy="211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60" y="6309360"/>
            <a:ext cx="7931150" cy="6559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908405"/>
            <a:ext cx="929584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60890" y="2768037"/>
            <a:ext cx="304397" cy="320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枫枫枫</cp:lastModifiedBy>
  <cp:revision>65</cp:revision>
  <dcterms:created xsi:type="dcterms:W3CDTF">2015-09-16T06:44:00Z</dcterms:created>
  <dcterms:modified xsi:type="dcterms:W3CDTF">2025-07-22T12:47:31Z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