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43" r:id="rId4"/>
    <p:sldId id="324" r:id="rId5"/>
    <p:sldId id="342" r:id="rId6"/>
    <p:sldId id="341" r:id="rId7"/>
    <p:sldId id="340" r:id="rId8"/>
    <p:sldId id="339" r:id="rId9"/>
    <p:sldId id="338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2614295"/>
            <a:ext cx="6467475" cy="1628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331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674" y="2573073"/>
            <a:ext cx="339542" cy="37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4343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74097" y="6317159"/>
            <a:ext cx="415374" cy="37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179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3727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0536" y="6303271"/>
            <a:ext cx="304824" cy="34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0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4661512"/>
            <a:ext cx="333248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203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811531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8492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62" y="3367552"/>
            <a:ext cx="9911013" cy="42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562" y="4315179"/>
            <a:ext cx="9911013" cy="42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562" y="5253694"/>
            <a:ext cx="9901903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562" y="6201322"/>
            <a:ext cx="947376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4704" y="6210434"/>
            <a:ext cx="4226755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6116" y="6210434"/>
            <a:ext cx="2532409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85370" y="6210434"/>
            <a:ext cx="1849205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918970"/>
            <a:ext cx="11229975" cy="3019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07605" y="3284855"/>
            <a:ext cx="118427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464425" y="3704590"/>
            <a:ext cx="118427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64425" y="4084320"/>
            <a:ext cx="178625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94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424807"/>
            <a:ext cx="5503375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3803" y="2415277"/>
            <a:ext cx="3370579" cy="4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19596" y="2424807"/>
            <a:ext cx="1133047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15949"/>
            <a:ext cx="5950881" cy="4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7531" y="3415949"/>
            <a:ext cx="4246549" cy="4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397562"/>
            <a:ext cx="2846901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73551" y="4397562"/>
            <a:ext cx="5217732" cy="4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29319" y="4397562"/>
            <a:ext cx="1942367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388704"/>
            <a:ext cx="2656473" cy="42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44987" y="5388704"/>
            <a:ext cx="1247304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1354455"/>
            <a:ext cx="8722360" cy="5565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15415" y="62103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41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3355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6958330" cy="5347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11900" y="4077335"/>
            <a:ext cx="30099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309995"/>
            <a:ext cx="6645910" cy="56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84642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5325" y="2175222"/>
            <a:ext cx="277166" cy="29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66</cp:revision>
  <dcterms:created xsi:type="dcterms:W3CDTF">2015-09-16T06:44:00Z</dcterms:created>
  <dcterms:modified xsi:type="dcterms:W3CDTF">2025-07-22T13:26:15Z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