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275" y="3092450"/>
            <a:ext cx="372745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09725"/>
            <a:ext cx="11334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6" y="16037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536700"/>
            <a:ext cx="1130300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5672" y="148371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66875"/>
            <a:ext cx="11315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726" y="27121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651000"/>
            <a:ext cx="1130300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254" y="317396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" y="1718945"/>
            <a:ext cx="113220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30" y="3840480"/>
            <a:ext cx="9486900" cy="95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57199" y="2730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252220"/>
            <a:ext cx="11120120" cy="5491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4835" y="11789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7126" y="52521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651000"/>
            <a:ext cx="11303000" cy="35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75" y="1485900"/>
            <a:ext cx="109410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926" y="2536660"/>
            <a:ext cx="11165491" cy="3152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282700"/>
            <a:ext cx="112903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40" y="3814445"/>
            <a:ext cx="108775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708" y="4263860"/>
            <a:ext cx="11322510" cy="2349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717675"/>
            <a:ext cx="11303000" cy="342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30"/>
            <a:ext cx="1123950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2348865"/>
            <a:ext cx="112839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57199" y="2730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03375"/>
            <a:ext cx="1087755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816" y="2065606"/>
            <a:ext cx="11183965" cy="3513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482725"/>
            <a:ext cx="10845800" cy="515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20" y="581660"/>
            <a:ext cx="2590800" cy="85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672" y="5741679"/>
            <a:ext cx="10916110" cy="982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90" y="725170"/>
            <a:ext cx="10739755" cy="5763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2217" y="5169023"/>
            <a:ext cx="10454292" cy="1398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87780"/>
            <a:ext cx="11271250" cy="530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2835" y="4790333"/>
            <a:ext cx="10500474" cy="1942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98625"/>
            <a:ext cx="108775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908" y="4171497"/>
            <a:ext cx="10666728" cy="153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914525"/>
            <a:ext cx="112903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490" y="24720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784350"/>
            <a:ext cx="11233150" cy="328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17423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737360"/>
            <a:ext cx="11322050" cy="140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10" y="3331210"/>
            <a:ext cx="11010900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57199" y="2730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55" y="786765"/>
            <a:ext cx="10888345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9708" y="17700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80471" y="32201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57350"/>
            <a:ext cx="11334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490" y="317397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03450"/>
            <a:ext cx="11334750" cy="245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315549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09" y="1775403"/>
            <a:ext cx="11303000" cy="347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45" y="5335905"/>
            <a:ext cx="6521450" cy="37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6435" y="32940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2025-07-21T08:54:49Z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