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0" y="3130550"/>
            <a:ext cx="4699000" cy="596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385" y="1503045"/>
            <a:ext cx="11258550" cy="138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570" y="3137535"/>
            <a:ext cx="8731250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1016" y="24720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676400"/>
            <a:ext cx="112522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7199" y="27306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685925"/>
            <a:ext cx="113157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0254" y="27121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800225"/>
            <a:ext cx="113538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7199" y="27306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765300"/>
            <a:ext cx="10845800" cy="332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435100"/>
            <a:ext cx="1128395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" y="4073525"/>
            <a:ext cx="9918700" cy="93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29490" y="338640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898650"/>
            <a:ext cx="11239500" cy="306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0253" y="24720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175" y="1259840"/>
            <a:ext cx="11245850" cy="54114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74070" y="1760855"/>
            <a:ext cx="47752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272540"/>
            <a:ext cx="11239500" cy="490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125" y="778510"/>
            <a:ext cx="5327650" cy="38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1780" y="4319278"/>
            <a:ext cx="11036184" cy="1924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858010"/>
            <a:ext cx="11303000" cy="143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80" y="3429000"/>
            <a:ext cx="10795000" cy="889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" y="1562100"/>
            <a:ext cx="11271250" cy="88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" y="2602865"/>
            <a:ext cx="11271250" cy="191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56290" y="3143250"/>
            <a:ext cx="5143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1520825"/>
            <a:ext cx="10871200" cy="381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926" y="2481242"/>
            <a:ext cx="11359456" cy="3411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2193925"/>
            <a:ext cx="11271250" cy="24701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30325"/>
            <a:ext cx="10858500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871" y="1751568"/>
            <a:ext cx="11340983" cy="4298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68730"/>
            <a:ext cx="11303000" cy="45148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0" y="2244725"/>
            <a:ext cx="10807700" cy="236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981" y="2749097"/>
            <a:ext cx="10602074" cy="2561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1304925"/>
            <a:ext cx="108712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7345" y="1788515"/>
            <a:ext cx="10629782" cy="4122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682750"/>
            <a:ext cx="11315700" cy="34925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100" y="1289685"/>
            <a:ext cx="10795000" cy="229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3671570"/>
            <a:ext cx="107950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381" y="1742332"/>
            <a:ext cx="10555892" cy="1906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4981" y="4670260"/>
            <a:ext cx="10555892" cy="1906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71270"/>
            <a:ext cx="11303000" cy="494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75672" y="126204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03381" y="479033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949450"/>
            <a:ext cx="11283950" cy="295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84908" y="345106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697990"/>
            <a:ext cx="11283950" cy="143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175" y="3201670"/>
            <a:ext cx="10972800" cy="147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38726" y="271215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962150"/>
            <a:ext cx="112839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6435" y="34233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682750"/>
            <a:ext cx="11303000" cy="349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7962" y="272138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387475"/>
            <a:ext cx="11252200" cy="408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03380" y="187164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692275"/>
            <a:ext cx="11315700" cy="347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84908" y="26752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2025-07-22T07:02:24Z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