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3048000"/>
            <a:ext cx="53625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0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7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310" y="867130"/>
            <a:ext cx="108012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8741" y="1112007"/>
            <a:ext cx="7436645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458" y="1946406"/>
            <a:ext cx="5704451" cy="48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810" y="2780805"/>
            <a:ext cx="7427576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458" y="3615204"/>
            <a:ext cx="8007997" cy="48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527" y="4449602"/>
            <a:ext cx="6493461" cy="48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4326" y="5284001"/>
            <a:ext cx="3391835" cy="48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7784" y="5284001"/>
            <a:ext cx="3990395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6458" y="6118400"/>
            <a:ext cx="3355559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9435" y="6127470"/>
            <a:ext cx="1333154" cy="4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2080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027779"/>
            <a:ext cx="10254559" cy="4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00827"/>
            <a:ext cx="733148" cy="4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3810371"/>
            <a:ext cx="1218740" cy="4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9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2652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177" y="2664900"/>
            <a:ext cx="4410918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5603" y="4042402"/>
            <a:ext cx="7055914" cy="41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7736" y="4735044"/>
            <a:ext cx="1960408" cy="3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5603" y="5427686"/>
            <a:ext cx="6099048" cy="41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2445" y="5435468"/>
            <a:ext cx="886852" cy="3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3295" y="6128110"/>
            <a:ext cx="1944849" cy="39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2644" y="6128110"/>
            <a:ext cx="1135792" cy="4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160"/>
            <a:ext cx="111518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1915"/>
            <a:ext cx="110716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2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62283"/>
            <a:ext cx="9540453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53384"/>
            <a:ext cx="2447002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2253384"/>
            <a:ext cx="7064886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44484"/>
            <a:ext cx="2189924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31" y="3034953"/>
            <a:ext cx="5122518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7" y="3044484"/>
            <a:ext cx="1961410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16522"/>
            <a:ext cx="9540453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617154"/>
            <a:ext cx="4113249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3198" y="4607623"/>
            <a:ext cx="5189168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398724"/>
            <a:ext cx="9521410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189825"/>
            <a:ext cx="4560755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8790" y="6189825"/>
            <a:ext cx="1237783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6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79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7065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041" y="1242735"/>
            <a:ext cx="8998516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041" y="1989735"/>
            <a:ext cx="7101726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0715" y="2007735"/>
            <a:ext cx="916931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3605" y="1989735"/>
            <a:ext cx="898952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041" y="2736735"/>
            <a:ext cx="3883475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2255" y="2727735"/>
            <a:ext cx="4863333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3840" y="3474720"/>
            <a:ext cx="90785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041" y="4221735"/>
            <a:ext cx="7847856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6636" y="4212735"/>
            <a:ext cx="898952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041" y="4959735"/>
            <a:ext cx="8980537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041" y="5697735"/>
            <a:ext cx="8998516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041" y="6435735"/>
            <a:ext cx="7227579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21307" y="6444735"/>
            <a:ext cx="1159648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6134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819" y="2747731"/>
            <a:ext cx="8893534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465" y="3487920"/>
            <a:ext cx="8822243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20" y="4210050"/>
            <a:ext cx="960310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7600" y="4959350"/>
            <a:ext cx="969835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9000" y="5690870"/>
            <a:ext cx="90862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0930" y="6421755"/>
            <a:ext cx="99637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090857"/>
            <a:ext cx="6712594" cy="4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3100381"/>
            <a:ext cx="2351788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2191" y="3919513"/>
            <a:ext cx="1047355" cy="4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5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3857256"/>
            <a:ext cx="9388110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695617"/>
            <a:ext cx="704584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4385" y="4686300"/>
            <a:ext cx="89255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5514925"/>
            <a:ext cx="2837380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7607" y="5505398"/>
            <a:ext cx="6350781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6334232"/>
            <a:ext cx="4713098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9974" y="6334232"/>
            <a:ext cx="1218740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4122223"/>
            <a:ext cx="9416675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942115"/>
            <a:ext cx="695062" cy="4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4942115"/>
            <a:ext cx="3351536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348470"/>
            <a:ext cx="656025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234705"/>
            <a:ext cx="504634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3234705"/>
            <a:ext cx="1609118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844395"/>
            <a:ext cx="11340000" cy="4372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29" y="2987517"/>
            <a:ext cx="9530930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629" y="3873436"/>
            <a:ext cx="4160856" cy="4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6178" y="3863910"/>
            <a:ext cx="5284382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29" y="4749830"/>
            <a:ext cx="9530930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29" y="5635750"/>
            <a:ext cx="5988967" cy="4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4717" y="5645276"/>
            <a:ext cx="1237782" cy="4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