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3052445"/>
            <a:ext cx="43815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6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7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95506"/>
            <a:ext cx="10349773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00328"/>
            <a:ext cx="5865188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4231" y="3309853"/>
            <a:ext cx="4427455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14675"/>
            <a:ext cx="10349773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119497"/>
            <a:ext cx="3561007" cy="4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68614" y="5129022"/>
            <a:ext cx="6674508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6043368"/>
            <a:ext cx="5884231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3702" y="6043368"/>
            <a:ext cx="4208463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28170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8827" y="1985660"/>
            <a:ext cx="1394983" cy="35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0847" y="1985660"/>
            <a:ext cx="6881397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827" y="2742569"/>
            <a:ext cx="3732943" cy="35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41014" y="2734766"/>
            <a:ext cx="4551229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827" y="3483872"/>
            <a:ext cx="8447830" cy="35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827" y="4232979"/>
            <a:ext cx="3725150" cy="35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41014" y="4225176"/>
            <a:ext cx="455902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8827" y="4974282"/>
            <a:ext cx="8463417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827" y="5723388"/>
            <a:ext cx="8432244" cy="35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8827" y="6495904"/>
            <a:ext cx="607869" cy="32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0492" y="6480298"/>
            <a:ext cx="1005323" cy="35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053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53294"/>
            <a:ext cx="10245036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87176"/>
            <a:ext cx="1021647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21058"/>
            <a:ext cx="1024503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7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64103"/>
            <a:ext cx="10245036" cy="4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08489"/>
            <a:ext cx="10235516" cy="42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333875"/>
            <a:ext cx="110775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278183"/>
            <a:ext cx="9083424" cy="4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7622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02360"/>
            <a:ext cx="10264079" cy="4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437255"/>
            <a:ext cx="109213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67159"/>
            <a:ext cx="10349773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482253"/>
            <a:ext cx="4894005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2482253"/>
            <a:ext cx="5151083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97346"/>
            <a:ext cx="2646952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4559" y="3397346"/>
            <a:ext cx="7626649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321971"/>
            <a:ext cx="752191" cy="40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3098" y="4302907"/>
            <a:ext cx="7198186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48362" y="4312439"/>
            <a:ext cx="1913803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227532"/>
            <a:ext cx="8131284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29319" y="5227532"/>
            <a:ext cx="1237783" cy="4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27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