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3"/>
    <p:sldId id="346" r:id="rId4"/>
    <p:sldId id="324" r:id="rId5"/>
    <p:sldId id="345" r:id="rId6"/>
    <p:sldId id="343" r:id="rId7"/>
    <p:sldId id="342" r:id="rId8"/>
    <p:sldId id="341" r:id="rId9"/>
    <p:sldId id="340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0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04970" y="3071495"/>
            <a:ext cx="3781425" cy="714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36980"/>
            <a:ext cx="1089549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33741" y="2932649"/>
            <a:ext cx="347631" cy="375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836015"/>
            <a:ext cx="853970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2191" y="3655237"/>
            <a:ext cx="272467" cy="286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836015"/>
            <a:ext cx="7735593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033506" y="1960227"/>
            <a:ext cx="246811" cy="266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154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51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09924" y="5813780"/>
            <a:ext cx="428463" cy="390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28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2996920"/>
            <a:ext cx="11340000" cy="171735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43317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36980"/>
            <a:ext cx="1084928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07019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624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40755" y="3262492"/>
            <a:ext cx="4998740" cy="43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15617" y="3272017"/>
            <a:ext cx="1237783" cy="43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5300" y="1757045"/>
            <a:ext cx="11201400" cy="334327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7680325" y="2665095"/>
            <a:ext cx="1287145" cy="311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951855" y="3529330"/>
            <a:ext cx="1287145" cy="311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696450" y="3538855"/>
            <a:ext cx="1880235" cy="311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232400" y="4364990"/>
            <a:ext cx="1432560" cy="311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130133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8604" y="3040696"/>
            <a:ext cx="3890467" cy="446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23450" y="3050191"/>
            <a:ext cx="3928423" cy="436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27785" y="3040696"/>
            <a:ext cx="1451808" cy="427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38093" y="3847783"/>
            <a:ext cx="7259043" cy="436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24870" y="3838288"/>
            <a:ext cx="1983189" cy="446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47582" y="4654870"/>
            <a:ext cx="1375897" cy="427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27857" y="4645375"/>
            <a:ext cx="7970713" cy="446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002261" y="5461958"/>
            <a:ext cx="161312" cy="123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38093" y="5461958"/>
            <a:ext cx="1432830" cy="427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27857" y="5452463"/>
            <a:ext cx="7961224" cy="446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47582" y="6259550"/>
            <a:ext cx="9450989" cy="446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655570" y="313690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6096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214245"/>
            <a:ext cx="1000442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023870"/>
            <a:ext cx="1022032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3833081"/>
            <a:ext cx="9492846" cy="43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4632960"/>
            <a:ext cx="992949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5442332"/>
            <a:ext cx="9530930" cy="447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14" y="6261240"/>
            <a:ext cx="1313954" cy="43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3" grpId="0" animBg="1"/>
      <p:bldP spid="14" grpId="0" bldLvl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1556385"/>
            <a:ext cx="8513445" cy="54324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797" r="3967"/>
          <a:stretch>
            <a:fillRect/>
          </a:stretch>
        </p:blipFill>
        <p:spPr>
          <a:xfrm>
            <a:off x="1343660" y="764540"/>
            <a:ext cx="10081895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362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373090"/>
            <a:ext cx="11340000" cy="76872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613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57663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8940800" cy="56921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968615" y="3644900"/>
            <a:ext cx="53848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7788" r="7205"/>
          <a:stretch>
            <a:fillRect/>
          </a:stretch>
        </p:blipFill>
        <p:spPr>
          <a:xfrm>
            <a:off x="1487805" y="620395"/>
            <a:ext cx="9432925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410" y="1080135"/>
            <a:ext cx="9641840" cy="17221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2493010"/>
            <a:ext cx="9640570" cy="44684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616315" y="3357245"/>
            <a:ext cx="498475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6403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枫枫枫</cp:lastModifiedBy>
  <cp:revision>67</cp:revision>
  <dcterms:created xsi:type="dcterms:W3CDTF">2015-09-16T06:44:00Z</dcterms:created>
  <dcterms:modified xsi:type="dcterms:W3CDTF">2025-07-22T13:25:13Z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