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7" r:id="rId4"/>
    <p:sldId id="324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420" y="3048000"/>
            <a:ext cx="49625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60520"/>
            <a:ext cx="11340000" cy="110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7583" y="4224526"/>
            <a:ext cx="371334" cy="38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2025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0555" y="6317420"/>
            <a:ext cx="423269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82647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3671" y="3828152"/>
            <a:ext cx="263697" cy="2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0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68900"/>
            <a:ext cx="11340000" cy="8450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150633"/>
            <a:ext cx="9492846" cy="4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460" y="3980180"/>
            <a:ext cx="107410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4800670"/>
            <a:ext cx="9454760" cy="4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15689"/>
            <a:ext cx="6065138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617" y="2225225"/>
            <a:ext cx="2942115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5818" y="2225225"/>
            <a:ext cx="457027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45276"/>
            <a:ext cx="2827858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3551" y="3035740"/>
            <a:ext cx="6579294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55791"/>
            <a:ext cx="9540453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675843"/>
            <a:ext cx="9521410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495894"/>
            <a:ext cx="2656473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4030" y="5495894"/>
            <a:ext cx="4322719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492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685925"/>
            <a:ext cx="11220450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290" y="2506345"/>
            <a:ext cx="6369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656455" y="2878455"/>
            <a:ext cx="12484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315" y="2853055"/>
            <a:ext cx="7404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65" y="3717290"/>
            <a:ext cx="7404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165" y="4077335"/>
            <a:ext cx="7404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965" y="4437380"/>
            <a:ext cx="7404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2765" y="4835525"/>
            <a:ext cx="7404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5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92285"/>
            <a:ext cx="9530930" cy="4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03037"/>
            <a:ext cx="9530930" cy="45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42403"/>
            <a:ext cx="1713853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846" y="3932865"/>
            <a:ext cx="7569521" cy="4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841" y="4762694"/>
            <a:ext cx="171385" cy="1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753155"/>
            <a:ext cx="476070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720" y="4753155"/>
            <a:ext cx="8940604" cy="4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573446"/>
            <a:ext cx="761712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0226" y="5573446"/>
            <a:ext cx="1237783" cy="4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658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3322438"/>
            <a:ext cx="3732392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3322438"/>
            <a:ext cx="3332493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3322438"/>
            <a:ext cx="2075667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4142736"/>
            <a:ext cx="4808312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4133198"/>
            <a:ext cx="4436977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963035"/>
            <a:ext cx="1180654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9445" y="4953496"/>
            <a:ext cx="4932090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5743" y="4963035"/>
            <a:ext cx="2799294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67304" y="5153802"/>
            <a:ext cx="342770" cy="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0277" y="5792872"/>
            <a:ext cx="1742418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485265"/>
            <a:ext cx="7529195" cy="5267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640" y="1051915"/>
            <a:ext cx="80884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016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0898" y="6364330"/>
            <a:ext cx="363529" cy="37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5076224"/>
            <a:ext cx="333249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6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