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42" r:id="rId4"/>
    <p:sldId id="324" r:id="rId5"/>
    <p:sldId id="341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2118995"/>
            <a:ext cx="10506075" cy="2619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048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6733" y="6335125"/>
            <a:ext cx="391781" cy="35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93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5911652"/>
            <a:ext cx="361813" cy="39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702554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47622" y="2881033"/>
            <a:ext cx="206460" cy="23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90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785420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18418" y="2908876"/>
            <a:ext cx="230813" cy="27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9367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2566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871817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0719" y="2053323"/>
            <a:ext cx="3264739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2380" y="2053323"/>
            <a:ext cx="4465226" cy="3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719" y="2793233"/>
            <a:ext cx="4143144" cy="34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0785" y="2793233"/>
            <a:ext cx="3586821" cy="3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719" y="3525818"/>
            <a:ext cx="4977629" cy="34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84030" y="3533143"/>
            <a:ext cx="2803576" cy="34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0719" y="4280379"/>
            <a:ext cx="2415614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51295" y="4273053"/>
            <a:ext cx="5336311" cy="3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0719" y="5020289"/>
            <a:ext cx="4604307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10708" y="5012964"/>
            <a:ext cx="3176898" cy="34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0719" y="5760200"/>
            <a:ext cx="2408294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29335" y="5760200"/>
            <a:ext cx="4582347" cy="34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55602" y="5767525"/>
            <a:ext cx="739324" cy="32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0719" y="6500110"/>
            <a:ext cx="4238305" cy="3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81306" y="6507436"/>
            <a:ext cx="951605" cy="3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557020"/>
            <a:ext cx="11229975" cy="3743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72130" y="2901950"/>
            <a:ext cx="72771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200640" y="2901950"/>
            <a:ext cx="105791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44110" y="3356610"/>
            <a:ext cx="63182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2265" y="3820795"/>
            <a:ext cx="63182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2130" y="4276725"/>
            <a:ext cx="63182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9490" y="4609465"/>
            <a:ext cx="63182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3885" y="4940935"/>
            <a:ext cx="63182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1340485"/>
            <a:ext cx="8356600" cy="5571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62103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1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471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5369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4621" y="6345507"/>
            <a:ext cx="425202" cy="37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6784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271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380673"/>
            <a:ext cx="428463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88765"/>
            <a:ext cx="11340000" cy="312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66</cp:revision>
  <dcterms:created xsi:type="dcterms:W3CDTF">2015-09-16T06:44:00Z</dcterms:created>
  <dcterms:modified xsi:type="dcterms:W3CDTF">2025-07-22T13:48:39Z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