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8720" y="3038475"/>
            <a:ext cx="47339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3539287"/>
            <a:ext cx="2399395" cy="4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115" y="3548815"/>
            <a:ext cx="7931336" cy="4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4530193"/>
            <a:ext cx="4075163" cy="4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4005" y="4520665"/>
            <a:ext cx="5969924" cy="4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5511570"/>
            <a:ext cx="6188916" cy="4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7279" y="5521098"/>
            <a:ext cx="1247304" cy="4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2973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905" y="2910840"/>
            <a:ext cx="814578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905" y="3617595"/>
            <a:ext cx="776986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3905" y="4352925"/>
            <a:ext cx="777176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4860" y="5078095"/>
            <a:ext cx="775335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0890" y="5788660"/>
            <a:ext cx="764730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3905" y="6513830"/>
            <a:ext cx="442976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6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0532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4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836015"/>
            <a:ext cx="65027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8465" y="1032707"/>
            <a:ext cx="4023980" cy="28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9651" y="1611858"/>
            <a:ext cx="2882851" cy="28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6182" y="1617322"/>
            <a:ext cx="1730803" cy="28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1491" y="2196473"/>
            <a:ext cx="4635494" cy="28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5111" y="2775623"/>
            <a:ext cx="4651874" cy="28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0571" y="3360238"/>
            <a:ext cx="911811" cy="27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6981" y="3354774"/>
            <a:ext cx="3669084" cy="29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5111" y="3939389"/>
            <a:ext cx="3565345" cy="28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44136" y="3944852"/>
            <a:ext cx="1042849" cy="28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35111" y="4518540"/>
            <a:ext cx="4646414" cy="29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35111" y="5103154"/>
            <a:ext cx="4187779" cy="28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66570" y="5108618"/>
            <a:ext cx="420415" cy="27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56890" y="5682615"/>
            <a:ext cx="461835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51175" y="6219190"/>
            <a:ext cx="199263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89685"/>
            <a:ext cx="69817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6076" y="1857281"/>
            <a:ext cx="4279330" cy="31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6073" y="2478668"/>
            <a:ext cx="4988643" cy="3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3659" y="3105916"/>
            <a:ext cx="4941746" cy="31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6073" y="3727303"/>
            <a:ext cx="4976919" cy="31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1935" y="4354552"/>
            <a:ext cx="4982781" cy="31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9522" y="4975938"/>
            <a:ext cx="4965195" cy="31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6073" y="5603187"/>
            <a:ext cx="3323808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95055" y="5603187"/>
            <a:ext cx="1442075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83659" y="6248022"/>
            <a:ext cx="644830" cy="2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75387" y="6230436"/>
            <a:ext cx="838279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775"/>
            <a:ext cx="11340000" cy="320027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1472147"/>
            <a:ext cx="6169874" cy="49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512695"/>
            <a:ext cx="577469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5340" y="3533775"/>
            <a:ext cx="624776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64380"/>
            <a:ext cx="825944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7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9685"/>
            <a:ext cx="9432333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