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90645" y="2776220"/>
            <a:ext cx="4410075" cy="1304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836015"/>
            <a:ext cx="766673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7949" y="3960032"/>
            <a:ext cx="289675" cy="25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28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5957357"/>
            <a:ext cx="371334" cy="38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066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836015"/>
            <a:ext cx="70429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37778" y="2072317"/>
            <a:ext cx="212885" cy="24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09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43224" y="4328235"/>
            <a:ext cx="361813" cy="39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9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3974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43375" y="2239354"/>
            <a:ext cx="428463" cy="39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877280"/>
            <a:ext cx="11340000" cy="106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28461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0205" y="6270027"/>
            <a:ext cx="360046" cy="38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32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2331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674" y="6272953"/>
            <a:ext cx="339542" cy="37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815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5863683"/>
            <a:ext cx="361813" cy="39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992685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2025-07-22T14:08:51Z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